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1" r:id="rId7"/>
    <p:sldId id="263" r:id="rId8"/>
    <p:sldId id="266" r:id="rId9"/>
    <p:sldId id="267" r:id="rId10"/>
    <p:sldId id="268" r:id="rId11"/>
    <p:sldId id="269"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istina D'Auria" initials="CD" lastIdx="1" clrIdx="0">
    <p:extLst>
      <p:ext uri="{19B8F6BF-5375-455C-9EA6-DF929625EA0E}">
        <p15:presenceInfo xmlns:p15="http://schemas.microsoft.com/office/powerpoint/2012/main" userId="97b147d45f22628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226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A23AC8-CEBE-472A-9580-5605E1717E4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DA7584BF-82CF-47E3-94BA-C1EFCE333F15}">
      <dgm:prSet phldrT="[Testo]"/>
      <dgm:spPr/>
      <dgm:t>
        <a:bodyPr/>
        <a:lstStyle/>
        <a:p>
          <a:r>
            <a:rPr lang="it-IT" dirty="0"/>
            <a:t>Non efficientamento delle risorse ambientali</a:t>
          </a:r>
        </a:p>
      </dgm:t>
    </dgm:pt>
    <dgm:pt modelId="{C3FB3C7F-E59C-47F3-8570-B8ED531F0FF0}" type="parTrans" cxnId="{0DA5253A-750B-43F9-8D63-DA5C3AFAFABE}">
      <dgm:prSet/>
      <dgm:spPr/>
      <dgm:t>
        <a:bodyPr/>
        <a:lstStyle/>
        <a:p>
          <a:endParaRPr lang="it-IT"/>
        </a:p>
      </dgm:t>
    </dgm:pt>
    <dgm:pt modelId="{78262743-607D-4860-8625-C23E6FF391F5}" type="sibTrans" cxnId="{0DA5253A-750B-43F9-8D63-DA5C3AFAFABE}">
      <dgm:prSet/>
      <dgm:spPr/>
      <dgm:t>
        <a:bodyPr/>
        <a:lstStyle/>
        <a:p>
          <a:endParaRPr lang="it-IT"/>
        </a:p>
      </dgm:t>
    </dgm:pt>
    <dgm:pt modelId="{81A166B9-8B00-4699-9269-D2618115F43F}">
      <dgm:prSet phldrT="[Testo]"/>
      <dgm:spPr/>
      <dgm:t>
        <a:bodyPr/>
        <a:lstStyle/>
        <a:p>
          <a:r>
            <a:rPr lang="it-IT" dirty="0"/>
            <a:t>Non corretta gestione dei rifiuti </a:t>
          </a:r>
        </a:p>
      </dgm:t>
    </dgm:pt>
    <dgm:pt modelId="{F8609E45-4380-478F-B77A-1FEA4ED07521}" type="parTrans" cxnId="{604F8005-E399-4299-B9E9-8CF86D5E1549}">
      <dgm:prSet/>
      <dgm:spPr/>
      <dgm:t>
        <a:bodyPr/>
        <a:lstStyle/>
        <a:p>
          <a:endParaRPr lang="it-IT"/>
        </a:p>
      </dgm:t>
    </dgm:pt>
    <dgm:pt modelId="{11F6BA2D-DF3F-44FD-9307-048B583ADA45}" type="sibTrans" cxnId="{604F8005-E399-4299-B9E9-8CF86D5E1549}">
      <dgm:prSet/>
      <dgm:spPr/>
      <dgm:t>
        <a:bodyPr/>
        <a:lstStyle/>
        <a:p>
          <a:endParaRPr lang="it-IT"/>
        </a:p>
      </dgm:t>
    </dgm:pt>
    <dgm:pt modelId="{4C8C127A-04DB-426E-9428-2EC6D9A80705}">
      <dgm:prSet phldrT="[Testo]"/>
      <dgm:spPr/>
      <dgm:t>
        <a:bodyPr/>
        <a:lstStyle/>
        <a:p>
          <a:r>
            <a:rPr lang="it-IT" dirty="0"/>
            <a:t>Non implementazione e sviluppo della legislazione europea sui rifiuti</a:t>
          </a:r>
        </a:p>
      </dgm:t>
    </dgm:pt>
    <dgm:pt modelId="{87124E1B-72A8-4EA2-BCC4-E4755C52C30C}" type="parTrans" cxnId="{4F01E92A-137D-4B1C-93E7-FDAA75225F61}">
      <dgm:prSet/>
      <dgm:spPr/>
      <dgm:t>
        <a:bodyPr/>
        <a:lstStyle/>
        <a:p>
          <a:endParaRPr lang="it-IT"/>
        </a:p>
      </dgm:t>
    </dgm:pt>
    <dgm:pt modelId="{8B7142C1-E19D-4F85-8B44-0029938AB872}" type="sibTrans" cxnId="{4F01E92A-137D-4B1C-93E7-FDAA75225F61}">
      <dgm:prSet/>
      <dgm:spPr/>
      <dgm:t>
        <a:bodyPr/>
        <a:lstStyle/>
        <a:p>
          <a:endParaRPr lang="it-IT"/>
        </a:p>
      </dgm:t>
    </dgm:pt>
    <dgm:pt modelId="{815C3D3E-DFBB-47FF-9CEF-143F5DCB3E4A}">
      <dgm:prSet phldrT="[Testo]"/>
      <dgm:spPr/>
      <dgm:t>
        <a:bodyPr/>
        <a:lstStyle/>
        <a:p>
          <a:r>
            <a:rPr lang="it-IT" dirty="0"/>
            <a:t>Non efficientamento delle risorse e impatto sul ciclo di vita dei prodotti e modelli innovativi di consumo </a:t>
          </a:r>
        </a:p>
      </dgm:t>
    </dgm:pt>
    <dgm:pt modelId="{315D4ABA-0777-4D4E-9386-D68BE209A3E1}" type="parTrans" cxnId="{2D309A00-F983-49BB-BE96-55EDA63517B9}">
      <dgm:prSet/>
      <dgm:spPr/>
      <dgm:t>
        <a:bodyPr/>
        <a:lstStyle/>
        <a:p>
          <a:endParaRPr lang="it-IT"/>
        </a:p>
      </dgm:t>
    </dgm:pt>
    <dgm:pt modelId="{3419CEB5-847D-4FA0-B81D-2AAAEE928DAA}" type="sibTrans" cxnId="{2D309A00-F983-49BB-BE96-55EDA63517B9}">
      <dgm:prSet/>
      <dgm:spPr/>
      <dgm:t>
        <a:bodyPr/>
        <a:lstStyle/>
        <a:p>
          <a:endParaRPr lang="it-IT"/>
        </a:p>
      </dgm:t>
    </dgm:pt>
    <dgm:pt modelId="{53960B73-9F56-431B-B30B-C61FB46A83DD}">
      <dgm:prSet/>
      <dgm:spPr/>
      <dgm:t>
        <a:bodyPr/>
        <a:lstStyle/>
        <a:p>
          <a:r>
            <a:rPr lang="it-IT" dirty="0"/>
            <a:t>Non implementazione dei nuovi modelli di business</a:t>
          </a:r>
        </a:p>
      </dgm:t>
    </dgm:pt>
    <dgm:pt modelId="{E8304BFE-D51F-4C2F-B29A-7B282BD44866}" type="parTrans" cxnId="{AADFF7A1-7089-4618-931D-E6C49F635353}">
      <dgm:prSet/>
      <dgm:spPr/>
      <dgm:t>
        <a:bodyPr/>
        <a:lstStyle/>
        <a:p>
          <a:endParaRPr lang="it-IT"/>
        </a:p>
      </dgm:t>
    </dgm:pt>
    <dgm:pt modelId="{43930BCE-D090-454A-A466-A38BD81BD7F5}" type="sibTrans" cxnId="{AADFF7A1-7089-4618-931D-E6C49F635353}">
      <dgm:prSet/>
      <dgm:spPr/>
      <dgm:t>
        <a:bodyPr/>
        <a:lstStyle/>
        <a:p>
          <a:endParaRPr lang="it-IT"/>
        </a:p>
      </dgm:t>
    </dgm:pt>
    <dgm:pt modelId="{BB66FB44-4B21-4AA3-964D-33BA0BD1737C}">
      <dgm:prSet/>
      <dgm:spPr/>
      <dgm:t>
        <a:bodyPr/>
        <a:lstStyle/>
        <a:p>
          <a:r>
            <a:rPr lang="it-IT" dirty="0"/>
            <a:t>Non implementazione di metodi di management</a:t>
          </a:r>
        </a:p>
      </dgm:t>
    </dgm:pt>
    <dgm:pt modelId="{D9F2142C-E599-4BF2-BA92-983E065D0249}" type="parTrans" cxnId="{A2777E5B-8336-473D-966B-C36A329E150C}">
      <dgm:prSet/>
      <dgm:spPr/>
      <dgm:t>
        <a:bodyPr/>
        <a:lstStyle/>
        <a:p>
          <a:endParaRPr lang="it-IT"/>
        </a:p>
      </dgm:t>
    </dgm:pt>
    <dgm:pt modelId="{F3ED8F2C-BBCF-409D-BE7B-74B5A20E4EAD}" type="sibTrans" cxnId="{A2777E5B-8336-473D-966B-C36A329E150C}">
      <dgm:prSet/>
      <dgm:spPr/>
      <dgm:t>
        <a:bodyPr/>
        <a:lstStyle/>
        <a:p>
          <a:endParaRPr lang="it-IT"/>
        </a:p>
      </dgm:t>
    </dgm:pt>
    <dgm:pt modelId="{2D3315B1-9395-42DA-860D-9BB1CD5F6836}">
      <dgm:prSet/>
      <dgm:spPr/>
      <dgm:t>
        <a:bodyPr/>
        <a:lstStyle/>
        <a:p>
          <a:r>
            <a:rPr lang="it-IT" dirty="0"/>
            <a:t>Non identificazione e separazione delle sostanze tossiche </a:t>
          </a:r>
        </a:p>
      </dgm:t>
    </dgm:pt>
    <dgm:pt modelId="{BD16BEF1-D853-4613-8189-7B3AF90A54AE}" type="parTrans" cxnId="{C373C19C-E250-4E87-AB22-329C5B7D9E7B}">
      <dgm:prSet/>
      <dgm:spPr/>
      <dgm:t>
        <a:bodyPr/>
        <a:lstStyle/>
        <a:p>
          <a:endParaRPr lang="it-IT"/>
        </a:p>
      </dgm:t>
    </dgm:pt>
    <dgm:pt modelId="{07D7E4E7-391C-44E3-8152-B10CD4FA05C0}" type="sibTrans" cxnId="{C373C19C-E250-4E87-AB22-329C5B7D9E7B}">
      <dgm:prSet/>
      <dgm:spPr/>
      <dgm:t>
        <a:bodyPr/>
        <a:lstStyle/>
        <a:p>
          <a:endParaRPr lang="it-IT"/>
        </a:p>
      </dgm:t>
    </dgm:pt>
    <dgm:pt modelId="{D5144B4A-4D8F-43F9-9ADD-38360BEE57D0}">
      <dgm:prSet/>
      <dgm:spPr/>
      <dgm:t>
        <a:bodyPr/>
        <a:lstStyle/>
        <a:p>
          <a:r>
            <a:rPr lang="it-IT" dirty="0"/>
            <a:t>Non implementazione delle soluzioni innovative</a:t>
          </a:r>
        </a:p>
      </dgm:t>
    </dgm:pt>
    <dgm:pt modelId="{4F74F300-C236-4A99-A1BC-94A6C5DFB228}" type="parTrans" cxnId="{CE068E64-1826-4D01-B6F5-4298DD65B2D1}">
      <dgm:prSet/>
      <dgm:spPr/>
      <dgm:t>
        <a:bodyPr/>
        <a:lstStyle/>
        <a:p>
          <a:endParaRPr lang="it-IT"/>
        </a:p>
      </dgm:t>
    </dgm:pt>
    <dgm:pt modelId="{9FB11F1F-A89D-40AD-9CB9-AF1AFDFE8923}" type="sibTrans" cxnId="{CE068E64-1826-4D01-B6F5-4298DD65B2D1}">
      <dgm:prSet/>
      <dgm:spPr/>
      <dgm:t>
        <a:bodyPr/>
        <a:lstStyle/>
        <a:p>
          <a:endParaRPr lang="it-IT"/>
        </a:p>
      </dgm:t>
    </dgm:pt>
    <dgm:pt modelId="{BA89277F-2AF8-4186-B206-406A61977E70}">
      <dgm:prSet/>
      <dgm:spPr/>
      <dgm:t>
        <a:bodyPr/>
        <a:lstStyle/>
        <a:p>
          <a:r>
            <a:rPr lang="it-IT" dirty="0"/>
            <a:t>Non riduzione dell’uso delle risorse</a:t>
          </a:r>
        </a:p>
      </dgm:t>
    </dgm:pt>
    <dgm:pt modelId="{4A1DAA76-35FD-4715-A430-22C365D70FF2}" type="parTrans" cxnId="{3757EBD7-462E-4ABB-B6BB-046814E1CCD9}">
      <dgm:prSet/>
      <dgm:spPr/>
      <dgm:t>
        <a:bodyPr/>
        <a:lstStyle/>
        <a:p>
          <a:endParaRPr lang="it-IT"/>
        </a:p>
      </dgm:t>
    </dgm:pt>
    <dgm:pt modelId="{6B0F31F9-9A93-4D21-A86E-E080A3F00E1A}" type="sibTrans" cxnId="{3757EBD7-462E-4ABB-B6BB-046814E1CCD9}">
      <dgm:prSet/>
      <dgm:spPr/>
      <dgm:t>
        <a:bodyPr/>
        <a:lstStyle/>
        <a:p>
          <a:endParaRPr lang="it-IT"/>
        </a:p>
      </dgm:t>
    </dgm:pt>
    <dgm:pt modelId="{3CDB2FAD-7D13-4539-90B1-1CE4E64A76E7}">
      <dgm:prSet/>
      <dgm:spPr/>
      <dgm:t>
        <a:bodyPr/>
        <a:lstStyle/>
        <a:p>
          <a:r>
            <a:rPr lang="it-IT" dirty="0"/>
            <a:t>Non supporto nella trasformazione delle piccole e medie imprese</a:t>
          </a:r>
        </a:p>
      </dgm:t>
    </dgm:pt>
    <dgm:pt modelId="{3268B52D-6FB0-4192-9AC3-686EC689DF51}" type="parTrans" cxnId="{1D40EC3B-FD1B-407D-8486-0F4F911F3DD1}">
      <dgm:prSet/>
      <dgm:spPr/>
      <dgm:t>
        <a:bodyPr/>
        <a:lstStyle/>
        <a:p>
          <a:endParaRPr lang="it-IT"/>
        </a:p>
      </dgm:t>
    </dgm:pt>
    <dgm:pt modelId="{376021C4-ECD7-42A4-B955-E3CDC38DFCE0}" type="sibTrans" cxnId="{1D40EC3B-FD1B-407D-8486-0F4F911F3DD1}">
      <dgm:prSet/>
      <dgm:spPr/>
      <dgm:t>
        <a:bodyPr/>
        <a:lstStyle/>
        <a:p>
          <a:endParaRPr lang="it-IT"/>
        </a:p>
      </dgm:t>
    </dgm:pt>
    <dgm:pt modelId="{79B2655D-40F4-4C20-A036-A65BAB26D106}">
      <dgm:prSet/>
      <dgm:spPr/>
      <dgm:t>
        <a:bodyPr/>
        <a:lstStyle/>
        <a:p>
          <a:r>
            <a:rPr lang="it-IT" dirty="0"/>
            <a:t>Non integrazione nella dimensione sociale di nuovi modelli di business</a:t>
          </a:r>
        </a:p>
      </dgm:t>
    </dgm:pt>
    <dgm:pt modelId="{159E6C4E-166E-4A80-9994-056BF63368F4}" type="parTrans" cxnId="{BBCA413C-24C5-480C-BD57-17ED8EF64B36}">
      <dgm:prSet/>
      <dgm:spPr/>
      <dgm:t>
        <a:bodyPr/>
        <a:lstStyle/>
        <a:p>
          <a:endParaRPr lang="it-IT"/>
        </a:p>
      </dgm:t>
    </dgm:pt>
    <dgm:pt modelId="{038D6DC5-ADD4-4B33-AF3C-EC5D44FB2259}" type="sibTrans" cxnId="{BBCA413C-24C5-480C-BD57-17ED8EF64B36}">
      <dgm:prSet/>
      <dgm:spPr/>
      <dgm:t>
        <a:bodyPr/>
        <a:lstStyle/>
        <a:p>
          <a:endParaRPr lang="it-IT"/>
        </a:p>
      </dgm:t>
    </dgm:pt>
    <dgm:pt modelId="{55CA27A1-7385-428D-B165-93D0469A86E3}" type="pres">
      <dgm:prSet presAssocID="{7AA23AC8-CEBE-472A-9580-5605E1717E4B}" presName="hierChild1" presStyleCnt="0">
        <dgm:presLayoutVars>
          <dgm:chPref val="1"/>
          <dgm:dir/>
          <dgm:animOne val="branch"/>
          <dgm:animLvl val="lvl"/>
          <dgm:resizeHandles/>
        </dgm:presLayoutVars>
      </dgm:prSet>
      <dgm:spPr/>
    </dgm:pt>
    <dgm:pt modelId="{E33A52E2-581E-4937-A2DE-2733185A9FF6}" type="pres">
      <dgm:prSet presAssocID="{DA7584BF-82CF-47E3-94BA-C1EFCE333F15}" presName="hierRoot1" presStyleCnt="0"/>
      <dgm:spPr/>
    </dgm:pt>
    <dgm:pt modelId="{477D8439-A432-4885-9F80-28AF3A5AD463}" type="pres">
      <dgm:prSet presAssocID="{DA7584BF-82CF-47E3-94BA-C1EFCE333F15}" presName="composite" presStyleCnt="0"/>
      <dgm:spPr/>
    </dgm:pt>
    <dgm:pt modelId="{1C358A35-BAA4-45DA-B6DB-83EDE7F088DB}" type="pres">
      <dgm:prSet presAssocID="{DA7584BF-82CF-47E3-94BA-C1EFCE333F15}" presName="background" presStyleLbl="node0" presStyleIdx="0" presStyleCnt="1"/>
      <dgm:spPr/>
    </dgm:pt>
    <dgm:pt modelId="{4885A403-4AE7-407D-A966-DB9B57C60C35}" type="pres">
      <dgm:prSet presAssocID="{DA7584BF-82CF-47E3-94BA-C1EFCE333F15}" presName="text" presStyleLbl="fgAcc0" presStyleIdx="0" presStyleCnt="1">
        <dgm:presLayoutVars>
          <dgm:chPref val="3"/>
        </dgm:presLayoutVars>
      </dgm:prSet>
      <dgm:spPr/>
    </dgm:pt>
    <dgm:pt modelId="{77669374-6456-48A4-B443-4F0334AC45EF}" type="pres">
      <dgm:prSet presAssocID="{DA7584BF-82CF-47E3-94BA-C1EFCE333F15}" presName="hierChild2" presStyleCnt="0"/>
      <dgm:spPr/>
    </dgm:pt>
    <dgm:pt modelId="{4E21466A-9CEA-411C-BEDE-3C437F672154}" type="pres">
      <dgm:prSet presAssocID="{F8609E45-4380-478F-B77A-1FEA4ED07521}" presName="Name10" presStyleLbl="parChTrans1D2" presStyleIdx="0" presStyleCnt="1"/>
      <dgm:spPr/>
    </dgm:pt>
    <dgm:pt modelId="{6A96166F-43C1-458B-A349-F7C4EDCC9CF6}" type="pres">
      <dgm:prSet presAssocID="{81A166B9-8B00-4699-9269-D2618115F43F}" presName="hierRoot2" presStyleCnt="0"/>
      <dgm:spPr/>
    </dgm:pt>
    <dgm:pt modelId="{EE58ED7B-D692-4132-BE2D-6D1637BCD32B}" type="pres">
      <dgm:prSet presAssocID="{81A166B9-8B00-4699-9269-D2618115F43F}" presName="composite2" presStyleCnt="0"/>
      <dgm:spPr/>
    </dgm:pt>
    <dgm:pt modelId="{11678FB0-D421-4FAB-A368-D4D98E523059}" type="pres">
      <dgm:prSet presAssocID="{81A166B9-8B00-4699-9269-D2618115F43F}" presName="background2" presStyleLbl="node2" presStyleIdx="0" presStyleCnt="1"/>
      <dgm:spPr/>
    </dgm:pt>
    <dgm:pt modelId="{DB48623D-D73A-411B-A428-5F9BE4DC0D96}" type="pres">
      <dgm:prSet presAssocID="{81A166B9-8B00-4699-9269-D2618115F43F}" presName="text2" presStyleLbl="fgAcc2" presStyleIdx="0" presStyleCnt="1">
        <dgm:presLayoutVars>
          <dgm:chPref val="3"/>
        </dgm:presLayoutVars>
      </dgm:prSet>
      <dgm:spPr/>
    </dgm:pt>
    <dgm:pt modelId="{598E2648-1352-45C9-9C9F-BD546D84EA10}" type="pres">
      <dgm:prSet presAssocID="{81A166B9-8B00-4699-9269-D2618115F43F}" presName="hierChild3" presStyleCnt="0"/>
      <dgm:spPr/>
    </dgm:pt>
    <dgm:pt modelId="{3B1055AE-CBED-4B86-AC4F-E5D509899AAE}" type="pres">
      <dgm:prSet presAssocID="{87124E1B-72A8-4EA2-BCC4-E4755C52C30C}" presName="Name17" presStyleLbl="parChTrans1D3" presStyleIdx="0" presStyleCnt="2"/>
      <dgm:spPr/>
    </dgm:pt>
    <dgm:pt modelId="{F5D9AB30-1BB3-483C-86E7-A8B7FC174EE3}" type="pres">
      <dgm:prSet presAssocID="{4C8C127A-04DB-426E-9428-2EC6D9A80705}" presName="hierRoot3" presStyleCnt="0"/>
      <dgm:spPr/>
    </dgm:pt>
    <dgm:pt modelId="{D8D4CE43-0B81-4B8C-A284-AEE5E3BFD6B4}" type="pres">
      <dgm:prSet presAssocID="{4C8C127A-04DB-426E-9428-2EC6D9A80705}" presName="composite3" presStyleCnt="0"/>
      <dgm:spPr/>
    </dgm:pt>
    <dgm:pt modelId="{A8C17FB6-52BD-4D78-8937-9EDD35E8F4CE}" type="pres">
      <dgm:prSet presAssocID="{4C8C127A-04DB-426E-9428-2EC6D9A80705}" presName="background3" presStyleLbl="node3" presStyleIdx="0" presStyleCnt="2"/>
      <dgm:spPr/>
    </dgm:pt>
    <dgm:pt modelId="{D560AA44-15E1-41A6-AE50-173C3FB426EF}" type="pres">
      <dgm:prSet presAssocID="{4C8C127A-04DB-426E-9428-2EC6D9A80705}" presName="text3" presStyleLbl="fgAcc3" presStyleIdx="0" presStyleCnt="2">
        <dgm:presLayoutVars>
          <dgm:chPref val="3"/>
        </dgm:presLayoutVars>
      </dgm:prSet>
      <dgm:spPr/>
    </dgm:pt>
    <dgm:pt modelId="{C0C1E4AC-9BD8-4FE2-88AC-9E530498334C}" type="pres">
      <dgm:prSet presAssocID="{4C8C127A-04DB-426E-9428-2EC6D9A80705}" presName="hierChild4" presStyleCnt="0"/>
      <dgm:spPr/>
    </dgm:pt>
    <dgm:pt modelId="{98645BD1-64BD-47AB-A478-859A83036297}" type="pres">
      <dgm:prSet presAssocID="{D9F2142C-E599-4BF2-BA92-983E065D0249}" presName="Name23" presStyleLbl="parChTrans1D4" presStyleIdx="0" presStyleCnt="7"/>
      <dgm:spPr/>
    </dgm:pt>
    <dgm:pt modelId="{1BF4B8BB-3575-41CD-95BC-48C3D160D546}" type="pres">
      <dgm:prSet presAssocID="{BB66FB44-4B21-4AA3-964D-33BA0BD1737C}" presName="hierRoot4" presStyleCnt="0"/>
      <dgm:spPr/>
    </dgm:pt>
    <dgm:pt modelId="{F82A68DA-F69D-4485-BA65-9A1D42143D70}" type="pres">
      <dgm:prSet presAssocID="{BB66FB44-4B21-4AA3-964D-33BA0BD1737C}" presName="composite4" presStyleCnt="0"/>
      <dgm:spPr/>
    </dgm:pt>
    <dgm:pt modelId="{2919AD96-EC4E-48E3-9222-31E59F50D0A4}" type="pres">
      <dgm:prSet presAssocID="{BB66FB44-4B21-4AA3-964D-33BA0BD1737C}" presName="background4" presStyleLbl="node4" presStyleIdx="0" presStyleCnt="7"/>
      <dgm:spPr/>
    </dgm:pt>
    <dgm:pt modelId="{E8B21252-DD13-45DB-AC49-DA8F71E2669C}" type="pres">
      <dgm:prSet presAssocID="{BB66FB44-4B21-4AA3-964D-33BA0BD1737C}" presName="text4" presStyleLbl="fgAcc4" presStyleIdx="0" presStyleCnt="7">
        <dgm:presLayoutVars>
          <dgm:chPref val="3"/>
        </dgm:presLayoutVars>
      </dgm:prSet>
      <dgm:spPr/>
    </dgm:pt>
    <dgm:pt modelId="{0A718C9C-9549-4C08-B50F-0B3540FC1D1D}" type="pres">
      <dgm:prSet presAssocID="{BB66FB44-4B21-4AA3-964D-33BA0BD1737C}" presName="hierChild5" presStyleCnt="0"/>
      <dgm:spPr/>
    </dgm:pt>
    <dgm:pt modelId="{55BC026B-23AE-44C6-BC76-D88E37A53442}" type="pres">
      <dgm:prSet presAssocID="{BD16BEF1-D853-4613-8189-7B3AF90A54AE}" presName="Name23" presStyleLbl="parChTrans1D4" presStyleIdx="1" presStyleCnt="7"/>
      <dgm:spPr/>
    </dgm:pt>
    <dgm:pt modelId="{9E08B2AE-031C-42B4-9D85-1EDA92012B0C}" type="pres">
      <dgm:prSet presAssocID="{2D3315B1-9395-42DA-860D-9BB1CD5F6836}" presName="hierRoot4" presStyleCnt="0"/>
      <dgm:spPr/>
    </dgm:pt>
    <dgm:pt modelId="{F94BA996-8CAD-4DBD-AEA0-A089C2A9C7F1}" type="pres">
      <dgm:prSet presAssocID="{2D3315B1-9395-42DA-860D-9BB1CD5F6836}" presName="composite4" presStyleCnt="0"/>
      <dgm:spPr/>
    </dgm:pt>
    <dgm:pt modelId="{774FF566-E652-4078-8BB3-98BF317C80AA}" type="pres">
      <dgm:prSet presAssocID="{2D3315B1-9395-42DA-860D-9BB1CD5F6836}" presName="background4" presStyleLbl="node4" presStyleIdx="1" presStyleCnt="7"/>
      <dgm:spPr/>
    </dgm:pt>
    <dgm:pt modelId="{C490CAF0-F343-4D51-BC3D-F8C6BA228F67}" type="pres">
      <dgm:prSet presAssocID="{2D3315B1-9395-42DA-860D-9BB1CD5F6836}" presName="text4" presStyleLbl="fgAcc4" presStyleIdx="1" presStyleCnt="7">
        <dgm:presLayoutVars>
          <dgm:chPref val="3"/>
        </dgm:presLayoutVars>
      </dgm:prSet>
      <dgm:spPr/>
    </dgm:pt>
    <dgm:pt modelId="{8CB7D14A-EAF0-4B42-A429-7B542621C476}" type="pres">
      <dgm:prSet presAssocID="{2D3315B1-9395-42DA-860D-9BB1CD5F6836}" presName="hierChild5" presStyleCnt="0"/>
      <dgm:spPr/>
    </dgm:pt>
    <dgm:pt modelId="{0C997D18-B33F-4EE6-88DC-88713EA778C2}" type="pres">
      <dgm:prSet presAssocID="{4F74F300-C236-4A99-A1BC-94A6C5DFB228}" presName="Name23" presStyleLbl="parChTrans1D4" presStyleIdx="2" presStyleCnt="7"/>
      <dgm:spPr/>
    </dgm:pt>
    <dgm:pt modelId="{536B40CB-8E94-4E8F-9278-73509B44D02A}" type="pres">
      <dgm:prSet presAssocID="{D5144B4A-4D8F-43F9-9ADD-38360BEE57D0}" presName="hierRoot4" presStyleCnt="0"/>
      <dgm:spPr/>
    </dgm:pt>
    <dgm:pt modelId="{560BAF23-14E0-41A1-BEE3-D447F29569B8}" type="pres">
      <dgm:prSet presAssocID="{D5144B4A-4D8F-43F9-9ADD-38360BEE57D0}" presName="composite4" presStyleCnt="0"/>
      <dgm:spPr/>
    </dgm:pt>
    <dgm:pt modelId="{F164F9B8-9439-496B-9006-424198EAD90F}" type="pres">
      <dgm:prSet presAssocID="{D5144B4A-4D8F-43F9-9ADD-38360BEE57D0}" presName="background4" presStyleLbl="node4" presStyleIdx="2" presStyleCnt="7"/>
      <dgm:spPr/>
    </dgm:pt>
    <dgm:pt modelId="{5DBFB07E-D321-4FA5-A9D2-1C4811C62D43}" type="pres">
      <dgm:prSet presAssocID="{D5144B4A-4D8F-43F9-9ADD-38360BEE57D0}" presName="text4" presStyleLbl="fgAcc4" presStyleIdx="2" presStyleCnt="7">
        <dgm:presLayoutVars>
          <dgm:chPref val="3"/>
        </dgm:presLayoutVars>
      </dgm:prSet>
      <dgm:spPr/>
    </dgm:pt>
    <dgm:pt modelId="{05FEDBE7-3637-473C-9DDC-E87F42A803CE}" type="pres">
      <dgm:prSet presAssocID="{D5144B4A-4D8F-43F9-9ADD-38360BEE57D0}" presName="hierChild5" presStyleCnt="0"/>
      <dgm:spPr/>
    </dgm:pt>
    <dgm:pt modelId="{D66C07AF-F1E8-4048-93B2-1E9BF49A7E19}" type="pres">
      <dgm:prSet presAssocID="{315D4ABA-0777-4D4E-9386-D68BE209A3E1}" presName="Name17" presStyleLbl="parChTrans1D3" presStyleIdx="1" presStyleCnt="2"/>
      <dgm:spPr/>
    </dgm:pt>
    <dgm:pt modelId="{9B1C3892-54BE-493F-81D5-BCFA614403B1}" type="pres">
      <dgm:prSet presAssocID="{815C3D3E-DFBB-47FF-9CEF-143F5DCB3E4A}" presName="hierRoot3" presStyleCnt="0"/>
      <dgm:spPr/>
    </dgm:pt>
    <dgm:pt modelId="{3AA400B1-69F9-4E70-B685-606BE2CDC2EA}" type="pres">
      <dgm:prSet presAssocID="{815C3D3E-DFBB-47FF-9CEF-143F5DCB3E4A}" presName="composite3" presStyleCnt="0"/>
      <dgm:spPr/>
    </dgm:pt>
    <dgm:pt modelId="{9D27561A-F4D3-4013-90BE-51C39F538465}" type="pres">
      <dgm:prSet presAssocID="{815C3D3E-DFBB-47FF-9CEF-143F5DCB3E4A}" presName="background3" presStyleLbl="node3" presStyleIdx="1" presStyleCnt="2"/>
      <dgm:spPr/>
    </dgm:pt>
    <dgm:pt modelId="{C5FC0E53-40E5-416C-BD6D-A176B02B5058}" type="pres">
      <dgm:prSet presAssocID="{815C3D3E-DFBB-47FF-9CEF-143F5DCB3E4A}" presName="text3" presStyleLbl="fgAcc3" presStyleIdx="1" presStyleCnt="2">
        <dgm:presLayoutVars>
          <dgm:chPref val="3"/>
        </dgm:presLayoutVars>
      </dgm:prSet>
      <dgm:spPr/>
    </dgm:pt>
    <dgm:pt modelId="{A7F63F63-40E4-49C1-A149-035891E1099F}" type="pres">
      <dgm:prSet presAssocID="{815C3D3E-DFBB-47FF-9CEF-143F5DCB3E4A}" presName="hierChild4" presStyleCnt="0"/>
      <dgm:spPr/>
    </dgm:pt>
    <dgm:pt modelId="{0F6206C6-AA3A-4B9A-8B13-C57361ABE1E8}" type="pres">
      <dgm:prSet presAssocID="{E8304BFE-D51F-4C2F-B29A-7B282BD44866}" presName="Name23" presStyleLbl="parChTrans1D4" presStyleIdx="3" presStyleCnt="7"/>
      <dgm:spPr/>
    </dgm:pt>
    <dgm:pt modelId="{0C6329D1-8023-4B50-87CC-A55C4EA7671D}" type="pres">
      <dgm:prSet presAssocID="{53960B73-9F56-431B-B30B-C61FB46A83DD}" presName="hierRoot4" presStyleCnt="0"/>
      <dgm:spPr/>
    </dgm:pt>
    <dgm:pt modelId="{C3242101-EEA1-47C8-80E1-25E7FA0CC072}" type="pres">
      <dgm:prSet presAssocID="{53960B73-9F56-431B-B30B-C61FB46A83DD}" presName="composite4" presStyleCnt="0"/>
      <dgm:spPr/>
    </dgm:pt>
    <dgm:pt modelId="{A270F923-212F-46D6-A0E8-046DEBF20B44}" type="pres">
      <dgm:prSet presAssocID="{53960B73-9F56-431B-B30B-C61FB46A83DD}" presName="background4" presStyleLbl="node4" presStyleIdx="3" presStyleCnt="7"/>
      <dgm:spPr/>
    </dgm:pt>
    <dgm:pt modelId="{74CB266A-5B19-48B1-84C5-55C594F55187}" type="pres">
      <dgm:prSet presAssocID="{53960B73-9F56-431B-B30B-C61FB46A83DD}" presName="text4" presStyleLbl="fgAcc4" presStyleIdx="3" presStyleCnt="7">
        <dgm:presLayoutVars>
          <dgm:chPref val="3"/>
        </dgm:presLayoutVars>
      </dgm:prSet>
      <dgm:spPr/>
    </dgm:pt>
    <dgm:pt modelId="{17DFA82E-29BF-4E96-9364-24B86BB6725F}" type="pres">
      <dgm:prSet presAssocID="{53960B73-9F56-431B-B30B-C61FB46A83DD}" presName="hierChild5" presStyleCnt="0"/>
      <dgm:spPr/>
    </dgm:pt>
    <dgm:pt modelId="{0EC41508-15E9-4B17-93AB-8C72AB270C8F}" type="pres">
      <dgm:prSet presAssocID="{4A1DAA76-35FD-4715-A430-22C365D70FF2}" presName="Name23" presStyleLbl="parChTrans1D4" presStyleIdx="4" presStyleCnt="7"/>
      <dgm:spPr/>
    </dgm:pt>
    <dgm:pt modelId="{A97C42B5-3309-4F1E-BC7E-F7AE15BB8D9D}" type="pres">
      <dgm:prSet presAssocID="{BA89277F-2AF8-4186-B206-406A61977E70}" presName="hierRoot4" presStyleCnt="0"/>
      <dgm:spPr/>
    </dgm:pt>
    <dgm:pt modelId="{5B803665-7772-49F4-936B-AF89CC0C4967}" type="pres">
      <dgm:prSet presAssocID="{BA89277F-2AF8-4186-B206-406A61977E70}" presName="composite4" presStyleCnt="0"/>
      <dgm:spPr/>
    </dgm:pt>
    <dgm:pt modelId="{59472E3D-4E6E-4012-B1CC-C2EAF35AE348}" type="pres">
      <dgm:prSet presAssocID="{BA89277F-2AF8-4186-B206-406A61977E70}" presName="background4" presStyleLbl="node4" presStyleIdx="4" presStyleCnt="7"/>
      <dgm:spPr/>
    </dgm:pt>
    <dgm:pt modelId="{B303D801-B453-4A5F-935E-1F72FBB11E55}" type="pres">
      <dgm:prSet presAssocID="{BA89277F-2AF8-4186-B206-406A61977E70}" presName="text4" presStyleLbl="fgAcc4" presStyleIdx="4" presStyleCnt="7">
        <dgm:presLayoutVars>
          <dgm:chPref val="3"/>
        </dgm:presLayoutVars>
      </dgm:prSet>
      <dgm:spPr/>
    </dgm:pt>
    <dgm:pt modelId="{C764F5B6-B5C4-40BE-8341-1DED3B8171E1}" type="pres">
      <dgm:prSet presAssocID="{BA89277F-2AF8-4186-B206-406A61977E70}" presName="hierChild5" presStyleCnt="0"/>
      <dgm:spPr/>
    </dgm:pt>
    <dgm:pt modelId="{49F772FC-67B7-434C-BC56-BA7D4B213D1E}" type="pres">
      <dgm:prSet presAssocID="{3268B52D-6FB0-4192-9AC3-686EC689DF51}" presName="Name23" presStyleLbl="parChTrans1D4" presStyleIdx="5" presStyleCnt="7"/>
      <dgm:spPr/>
    </dgm:pt>
    <dgm:pt modelId="{A7D70D6C-67AB-4426-9995-DC039BFAA686}" type="pres">
      <dgm:prSet presAssocID="{3CDB2FAD-7D13-4539-90B1-1CE4E64A76E7}" presName="hierRoot4" presStyleCnt="0"/>
      <dgm:spPr/>
    </dgm:pt>
    <dgm:pt modelId="{57670FBD-1FBC-48CA-9444-4BFC6ADAECB0}" type="pres">
      <dgm:prSet presAssocID="{3CDB2FAD-7D13-4539-90B1-1CE4E64A76E7}" presName="composite4" presStyleCnt="0"/>
      <dgm:spPr/>
    </dgm:pt>
    <dgm:pt modelId="{36687182-93C7-47B1-A28B-6BC2FF23BD9C}" type="pres">
      <dgm:prSet presAssocID="{3CDB2FAD-7D13-4539-90B1-1CE4E64A76E7}" presName="background4" presStyleLbl="node4" presStyleIdx="5" presStyleCnt="7"/>
      <dgm:spPr/>
    </dgm:pt>
    <dgm:pt modelId="{BE8CD1D4-8A03-44BB-80FB-7C5DC06C036D}" type="pres">
      <dgm:prSet presAssocID="{3CDB2FAD-7D13-4539-90B1-1CE4E64A76E7}" presName="text4" presStyleLbl="fgAcc4" presStyleIdx="5" presStyleCnt="7">
        <dgm:presLayoutVars>
          <dgm:chPref val="3"/>
        </dgm:presLayoutVars>
      </dgm:prSet>
      <dgm:spPr/>
    </dgm:pt>
    <dgm:pt modelId="{EAEDAFA6-D4E4-44FE-9BCE-EEA4EA79C814}" type="pres">
      <dgm:prSet presAssocID="{3CDB2FAD-7D13-4539-90B1-1CE4E64A76E7}" presName="hierChild5" presStyleCnt="0"/>
      <dgm:spPr/>
    </dgm:pt>
    <dgm:pt modelId="{2CE37929-0624-4EDA-8FEB-8D358E5544E9}" type="pres">
      <dgm:prSet presAssocID="{159E6C4E-166E-4A80-9994-056BF63368F4}" presName="Name23" presStyleLbl="parChTrans1D4" presStyleIdx="6" presStyleCnt="7"/>
      <dgm:spPr/>
    </dgm:pt>
    <dgm:pt modelId="{2EBAA9B5-7EA9-4414-82B8-7441AC41C005}" type="pres">
      <dgm:prSet presAssocID="{79B2655D-40F4-4C20-A036-A65BAB26D106}" presName="hierRoot4" presStyleCnt="0"/>
      <dgm:spPr/>
    </dgm:pt>
    <dgm:pt modelId="{C281631B-319C-47A8-9454-9C57957A3D48}" type="pres">
      <dgm:prSet presAssocID="{79B2655D-40F4-4C20-A036-A65BAB26D106}" presName="composite4" presStyleCnt="0"/>
      <dgm:spPr/>
    </dgm:pt>
    <dgm:pt modelId="{E364F1EE-6BE1-47DB-8765-08CD44B91EB7}" type="pres">
      <dgm:prSet presAssocID="{79B2655D-40F4-4C20-A036-A65BAB26D106}" presName="background4" presStyleLbl="node4" presStyleIdx="6" presStyleCnt="7"/>
      <dgm:spPr/>
    </dgm:pt>
    <dgm:pt modelId="{E6472E98-E19D-430A-9749-3D75C28A3298}" type="pres">
      <dgm:prSet presAssocID="{79B2655D-40F4-4C20-A036-A65BAB26D106}" presName="text4" presStyleLbl="fgAcc4" presStyleIdx="6" presStyleCnt="7">
        <dgm:presLayoutVars>
          <dgm:chPref val="3"/>
        </dgm:presLayoutVars>
      </dgm:prSet>
      <dgm:spPr/>
    </dgm:pt>
    <dgm:pt modelId="{6F1CD01A-589F-481D-B317-49C459688A52}" type="pres">
      <dgm:prSet presAssocID="{79B2655D-40F4-4C20-A036-A65BAB26D106}" presName="hierChild5" presStyleCnt="0"/>
      <dgm:spPr/>
    </dgm:pt>
  </dgm:ptLst>
  <dgm:cxnLst>
    <dgm:cxn modelId="{2D309A00-F983-49BB-BE96-55EDA63517B9}" srcId="{81A166B9-8B00-4699-9269-D2618115F43F}" destId="{815C3D3E-DFBB-47FF-9CEF-143F5DCB3E4A}" srcOrd="1" destOrd="0" parTransId="{315D4ABA-0777-4D4E-9386-D68BE209A3E1}" sibTransId="{3419CEB5-847D-4FA0-B81D-2AAAEE928DAA}"/>
    <dgm:cxn modelId="{604F8005-E399-4299-B9E9-8CF86D5E1549}" srcId="{DA7584BF-82CF-47E3-94BA-C1EFCE333F15}" destId="{81A166B9-8B00-4699-9269-D2618115F43F}" srcOrd="0" destOrd="0" parTransId="{F8609E45-4380-478F-B77A-1FEA4ED07521}" sibTransId="{11F6BA2D-DF3F-44FD-9307-048B583ADA45}"/>
    <dgm:cxn modelId="{4C25E305-20E6-482E-8C8A-7C7E93CA0566}" type="presOf" srcId="{F8609E45-4380-478F-B77A-1FEA4ED07521}" destId="{4E21466A-9CEA-411C-BEDE-3C437F672154}" srcOrd="0" destOrd="0" presId="urn:microsoft.com/office/officeart/2005/8/layout/hierarchy1"/>
    <dgm:cxn modelId="{0A27060E-6F4C-4606-B028-B99EBEB74C6C}" type="presOf" srcId="{D5144B4A-4D8F-43F9-9ADD-38360BEE57D0}" destId="{5DBFB07E-D321-4FA5-A9D2-1C4811C62D43}" srcOrd="0" destOrd="0" presId="urn:microsoft.com/office/officeart/2005/8/layout/hierarchy1"/>
    <dgm:cxn modelId="{97364D25-09F4-4387-A6CB-AE1470E62AC1}" type="presOf" srcId="{3CDB2FAD-7D13-4539-90B1-1CE4E64A76E7}" destId="{BE8CD1D4-8A03-44BB-80FB-7C5DC06C036D}" srcOrd="0" destOrd="0" presId="urn:microsoft.com/office/officeart/2005/8/layout/hierarchy1"/>
    <dgm:cxn modelId="{0F2AC32A-819C-4AE5-B4CD-78E8A86124E9}" type="presOf" srcId="{87124E1B-72A8-4EA2-BCC4-E4755C52C30C}" destId="{3B1055AE-CBED-4B86-AC4F-E5D509899AAE}" srcOrd="0" destOrd="0" presId="urn:microsoft.com/office/officeart/2005/8/layout/hierarchy1"/>
    <dgm:cxn modelId="{4F01E92A-137D-4B1C-93E7-FDAA75225F61}" srcId="{81A166B9-8B00-4699-9269-D2618115F43F}" destId="{4C8C127A-04DB-426E-9428-2EC6D9A80705}" srcOrd="0" destOrd="0" parTransId="{87124E1B-72A8-4EA2-BCC4-E4755C52C30C}" sibTransId="{8B7142C1-E19D-4F85-8B44-0029938AB872}"/>
    <dgm:cxn modelId="{0DA5253A-750B-43F9-8D63-DA5C3AFAFABE}" srcId="{7AA23AC8-CEBE-472A-9580-5605E1717E4B}" destId="{DA7584BF-82CF-47E3-94BA-C1EFCE333F15}" srcOrd="0" destOrd="0" parTransId="{C3FB3C7F-E59C-47F3-8570-B8ED531F0FF0}" sibTransId="{78262743-607D-4860-8625-C23E6FF391F5}"/>
    <dgm:cxn modelId="{1D40EC3B-FD1B-407D-8486-0F4F911F3DD1}" srcId="{53960B73-9F56-431B-B30B-C61FB46A83DD}" destId="{3CDB2FAD-7D13-4539-90B1-1CE4E64A76E7}" srcOrd="1" destOrd="0" parTransId="{3268B52D-6FB0-4192-9AC3-686EC689DF51}" sibTransId="{376021C4-ECD7-42A4-B955-E3CDC38DFCE0}"/>
    <dgm:cxn modelId="{BBCA413C-24C5-480C-BD57-17ED8EF64B36}" srcId="{53960B73-9F56-431B-B30B-C61FB46A83DD}" destId="{79B2655D-40F4-4C20-A036-A65BAB26D106}" srcOrd="2" destOrd="0" parTransId="{159E6C4E-166E-4A80-9994-056BF63368F4}" sibTransId="{038D6DC5-ADD4-4B33-AF3C-EC5D44FB2259}"/>
    <dgm:cxn modelId="{FBD8F840-4D91-4D8E-AE6F-A58D7A4C7792}" type="presOf" srcId="{D9F2142C-E599-4BF2-BA92-983E065D0249}" destId="{98645BD1-64BD-47AB-A478-859A83036297}" srcOrd="0" destOrd="0" presId="urn:microsoft.com/office/officeart/2005/8/layout/hierarchy1"/>
    <dgm:cxn modelId="{A2777E5B-8336-473D-966B-C36A329E150C}" srcId="{4C8C127A-04DB-426E-9428-2EC6D9A80705}" destId="{BB66FB44-4B21-4AA3-964D-33BA0BD1737C}" srcOrd="0" destOrd="0" parTransId="{D9F2142C-E599-4BF2-BA92-983E065D0249}" sibTransId="{F3ED8F2C-BBCF-409D-BE7B-74B5A20E4EAD}"/>
    <dgm:cxn modelId="{4313F25E-223C-4A4B-AFA4-1B08627E42DB}" type="presOf" srcId="{79B2655D-40F4-4C20-A036-A65BAB26D106}" destId="{E6472E98-E19D-430A-9749-3D75C28A3298}" srcOrd="0" destOrd="0" presId="urn:microsoft.com/office/officeart/2005/8/layout/hierarchy1"/>
    <dgm:cxn modelId="{CE068E64-1826-4D01-B6F5-4298DD65B2D1}" srcId="{4C8C127A-04DB-426E-9428-2EC6D9A80705}" destId="{D5144B4A-4D8F-43F9-9ADD-38360BEE57D0}" srcOrd="2" destOrd="0" parTransId="{4F74F300-C236-4A99-A1BC-94A6C5DFB228}" sibTransId="{9FB11F1F-A89D-40AD-9CB9-AF1AFDFE8923}"/>
    <dgm:cxn modelId="{29A8DC4D-B1B4-432E-9F59-BC0D84184863}" type="presOf" srcId="{4A1DAA76-35FD-4715-A430-22C365D70FF2}" destId="{0EC41508-15E9-4B17-93AB-8C72AB270C8F}" srcOrd="0" destOrd="0" presId="urn:microsoft.com/office/officeart/2005/8/layout/hierarchy1"/>
    <dgm:cxn modelId="{808E456F-A5A3-4785-BEAE-E5186199ABCA}" type="presOf" srcId="{7AA23AC8-CEBE-472A-9580-5605E1717E4B}" destId="{55CA27A1-7385-428D-B165-93D0469A86E3}" srcOrd="0" destOrd="0" presId="urn:microsoft.com/office/officeart/2005/8/layout/hierarchy1"/>
    <dgm:cxn modelId="{3006F96F-74C0-4566-84AE-BCC7E2501C80}" type="presOf" srcId="{3268B52D-6FB0-4192-9AC3-686EC689DF51}" destId="{49F772FC-67B7-434C-BC56-BA7D4B213D1E}" srcOrd="0" destOrd="0" presId="urn:microsoft.com/office/officeart/2005/8/layout/hierarchy1"/>
    <dgm:cxn modelId="{0B8F7750-7A13-46B0-979B-0E81D3CAC0E8}" type="presOf" srcId="{2D3315B1-9395-42DA-860D-9BB1CD5F6836}" destId="{C490CAF0-F343-4D51-BC3D-F8C6BA228F67}" srcOrd="0" destOrd="0" presId="urn:microsoft.com/office/officeart/2005/8/layout/hierarchy1"/>
    <dgm:cxn modelId="{BDAAED53-C56D-4BA9-B48F-4CAD40EE1503}" type="presOf" srcId="{815C3D3E-DFBB-47FF-9CEF-143F5DCB3E4A}" destId="{C5FC0E53-40E5-416C-BD6D-A176B02B5058}" srcOrd="0" destOrd="0" presId="urn:microsoft.com/office/officeart/2005/8/layout/hierarchy1"/>
    <dgm:cxn modelId="{C18C1276-1AB2-4290-AA4F-40BB089C5663}" type="presOf" srcId="{E8304BFE-D51F-4C2F-B29A-7B282BD44866}" destId="{0F6206C6-AA3A-4B9A-8B13-C57361ABE1E8}" srcOrd="0" destOrd="0" presId="urn:microsoft.com/office/officeart/2005/8/layout/hierarchy1"/>
    <dgm:cxn modelId="{8F763080-D3EA-46EE-9B76-381D11CDBFC7}" type="presOf" srcId="{315D4ABA-0777-4D4E-9386-D68BE209A3E1}" destId="{D66C07AF-F1E8-4048-93B2-1E9BF49A7E19}" srcOrd="0" destOrd="0" presId="urn:microsoft.com/office/officeart/2005/8/layout/hierarchy1"/>
    <dgm:cxn modelId="{A2ACFC88-1FEF-401D-9FC0-423AAF953796}" type="presOf" srcId="{BA89277F-2AF8-4186-B206-406A61977E70}" destId="{B303D801-B453-4A5F-935E-1F72FBB11E55}" srcOrd="0" destOrd="0" presId="urn:microsoft.com/office/officeart/2005/8/layout/hierarchy1"/>
    <dgm:cxn modelId="{C373C19C-E250-4E87-AB22-329C5B7D9E7B}" srcId="{4C8C127A-04DB-426E-9428-2EC6D9A80705}" destId="{2D3315B1-9395-42DA-860D-9BB1CD5F6836}" srcOrd="1" destOrd="0" parTransId="{BD16BEF1-D853-4613-8189-7B3AF90A54AE}" sibTransId="{07D7E4E7-391C-44E3-8152-B10CD4FA05C0}"/>
    <dgm:cxn modelId="{AADFF7A1-7089-4618-931D-E6C49F635353}" srcId="{815C3D3E-DFBB-47FF-9CEF-143F5DCB3E4A}" destId="{53960B73-9F56-431B-B30B-C61FB46A83DD}" srcOrd="0" destOrd="0" parTransId="{E8304BFE-D51F-4C2F-B29A-7B282BD44866}" sibTransId="{43930BCE-D090-454A-A466-A38BD81BD7F5}"/>
    <dgm:cxn modelId="{0D95E5C4-0E45-4FCD-82B0-F1FCF1D53351}" type="presOf" srcId="{159E6C4E-166E-4A80-9994-056BF63368F4}" destId="{2CE37929-0624-4EDA-8FEB-8D358E5544E9}" srcOrd="0" destOrd="0" presId="urn:microsoft.com/office/officeart/2005/8/layout/hierarchy1"/>
    <dgm:cxn modelId="{2120CCD5-84A2-4A7B-A94A-A56861791AA6}" type="presOf" srcId="{4C8C127A-04DB-426E-9428-2EC6D9A80705}" destId="{D560AA44-15E1-41A6-AE50-173C3FB426EF}" srcOrd="0" destOrd="0" presId="urn:microsoft.com/office/officeart/2005/8/layout/hierarchy1"/>
    <dgm:cxn modelId="{3757EBD7-462E-4ABB-B6BB-046814E1CCD9}" srcId="{53960B73-9F56-431B-B30B-C61FB46A83DD}" destId="{BA89277F-2AF8-4186-B206-406A61977E70}" srcOrd="0" destOrd="0" parTransId="{4A1DAA76-35FD-4715-A430-22C365D70FF2}" sibTransId="{6B0F31F9-9A93-4D21-A86E-E080A3F00E1A}"/>
    <dgm:cxn modelId="{963BC1D9-F5AA-40E0-A23E-CB7B17FB20E8}" type="presOf" srcId="{BD16BEF1-D853-4613-8189-7B3AF90A54AE}" destId="{55BC026B-23AE-44C6-BC76-D88E37A53442}" srcOrd="0" destOrd="0" presId="urn:microsoft.com/office/officeart/2005/8/layout/hierarchy1"/>
    <dgm:cxn modelId="{A6E6DBE1-EF42-42FD-A5D9-2637925010A9}" type="presOf" srcId="{53960B73-9F56-431B-B30B-C61FB46A83DD}" destId="{74CB266A-5B19-48B1-84C5-55C594F55187}" srcOrd="0" destOrd="0" presId="urn:microsoft.com/office/officeart/2005/8/layout/hierarchy1"/>
    <dgm:cxn modelId="{07BA90E3-E238-4A01-BE46-39F3C034A60A}" type="presOf" srcId="{4F74F300-C236-4A99-A1BC-94A6C5DFB228}" destId="{0C997D18-B33F-4EE6-88DC-88713EA778C2}" srcOrd="0" destOrd="0" presId="urn:microsoft.com/office/officeart/2005/8/layout/hierarchy1"/>
    <dgm:cxn modelId="{216E21F6-619A-455C-B265-05C596E0B638}" type="presOf" srcId="{81A166B9-8B00-4699-9269-D2618115F43F}" destId="{DB48623D-D73A-411B-A428-5F9BE4DC0D96}" srcOrd="0" destOrd="0" presId="urn:microsoft.com/office/officeart/2005/8/layout/hierarchy1"/>
    <dgm:cxn modelId="{8ED468FD-9679-4F21-A67A-7356F321168A}" type="presOf" srcId="{DA7584BF-82CF-47E3-94BA-C1EFCE333F15}" destId="{4885A403-4AE7-407D-A966-DB9B57C60C35}" srcOrd="0" destOrd="0" presId="urn:microsoft.com/office/officeart/2005/8/layout/hierarchy1"/>
    <dgm:cxn modelId="{6EAD88FD-341B-48BA-8588-0004374F2340}" type="presOf" srcId="{BB66FB44-4B21-4AA3-964D-33BA0BD1737C}" destId="{E8B21252-DD13-45DB-AC49-DA8F71E2669C}" srcOrd="0" destOrd="0" presId="urn:microsoft.com/office/officeart/2005/8/layout/hierarchy1"/>
    <dgm:cxn modelId="{14001B05-7993-4E80-B3AD-C36540EB6D49}" type="presParOf" srcId="{55CA27A1-7385-428D-B165-93D0469A86E3}" destId="{E33A52E2-581E-4937-A2DE-2733185A9FF6}" srcOrd="0" destOrd="0" presId="urn:microsoft.com/office/officeart/2005/8/layout/hierarchy1"/>
    <dgm:cxn modelId="{7C17AE36-E247-43D1-A9E6-F5C302F04455}" type="presParOf" srcId="{E33A52E2-581E-4937-A2DE-2733185A9FF6}" destId="{477D8439-A432-4885-9F80-28AF3A5AD463}" srcOrd="0" destOrd="0" presId="urn:microsoft.com/office/officeart/2005/8/layout/hierarchy1"/>
    <dgm:cxn modelId="{CE399CAC-D94F-4CFA-B719-A729924C42DD}" type="presParOf" srcId="{477D8439-A432-4885-9F80-28AF3A5AD463}" destId="{1C358A35-BAA4-45DA-B6DB-83EDE7F088DB}" srcOrd="0" destOrd="0" presId="urn:microsoft.com/office/officeart/2005/8/layout/hierarchy1"/>
    <dgm:cxn modelId="{08EC5C01-E139-484E-8799-9F4AF00C3948}" type="presParOf" srcId="{477D8439-A432-4885-9F80-28AF3A5AD463}" destId="{4885A403-4AE7-407D-A966-DB9B57C60C35}" srcOrd="1" destOrd="0" presId="urn:microsoft.com/office/officeart/2005/8/layout/hierarchy1"/>
    <dgm:cxn modelId="{C76CB88D-E1F9-407D-B40E-B7BBF1AC9C8F}" type="presParOf" srcId="{E33A52E2-581E-4937-A2DE-2733185A9FF6}" destId="{77669374-6456-48A4-B443-4F0334AC45EF}" srcOrd="1" destOrd="0" presId="urn:microsoft.com/office/officeart/2005/8/layout/hierarchy1"/>
    <dgm:cxn modelId="{02B7418F-AA79-43DF-A1C2-D37C2907C4EB}" type="presParOf" srcId="{77669374-6456-48A4-B443-4F0334AC45EF}" destId="{4E21466A-9CEA-411C-BEDE-3C437F672154}" srcOrd="0" destOrd="0" presId="urn:microsoft.com/office/officeart/2005/8/layout/hierarchy1"/>
    <dgm:cxn modelId="{18D6606B-60FB-4757-96EF-7AE921135463}" type="presParOf" srcId="{77669374-6456-48A4-B443-4F0334AC45EF}" destId="{6A96166F-43C1-458B-A349-F7C4EDCC9CF6}" srcOrd="1" destOrd="0" presId="urn:microsoft.com/office/officeart/2005/8/layout/hierarchy1"/>
    <dgm:cxn modelId="{613F2963-D3FC-49F8-9BDD-8DD8E19C7F9D}" type="presParOf" srcId="{6A96166F-43C1-458B-A349-F7C4EDCC9CF6}" destId="{EE58ED7B-D692-4132-BE2D-6D1637BCD32B}" srcOrd="0" destOrd="0" presId="urn:microsoft.com/office/officeart/2005/8/layout/hierarchy1"/>
    <dgm:cxn modelId="{93E49859-8405-446B-B118-94DB8C6CBAE0}" type="presParOf" srcId="{EE58ED7B-D692-4132-BE2D-6D1637BCD32B}" destId="{11678FB0-D421-4FAB-A368-D4D98E523059}" srcOrd="0" destOrd="0" presId="urn:microsoft.com/office/officeart/2005/8/layout/hierarchy1"/>
    <dgm:cxn modelId="{ACFA95D1-7101-48A0-85F1-2E38A2591280}" type="presParOf" srcId="{EE58ED7B-D692-4132-BE2D-6D1637BCD32B}" destId="{DB48623D-D73A-411B-A428-5F9BE4DC0D96}" srcOrd="1" destOrd="0" presId="urn:microsoft.com/office/officeart/2005/8/layout/hierarchy1"/>
    <dgm:cxn modelId="{73631544-A19D-4D1B-8442-CCD8CE9E8632}" type="presParOf" srcId="{6A96166F-43C1-458B-A349-F7C4EDCC9CF6}" destId="{598E2648-1352-45C9-9C9F-BD546D84EA10}" srcOrd="1" destOrd="0" presId="urn:microsoft.com/office/officeart/2005/8/layout/hierarchy1"/>
    <dgm:cxn modelId="{3891329C-C39F-4174-8688-DD0E53A1A87D}" type="presParOf" srcId="{598E2648-1352-45C9-9C9F-BD546D84EA10}" destId="{3B1055AE-CBED-4B86-AC4F-E5D509899AAE}" srcOrd="0" destOrd="0" presId="urn:microsoft.com/office/officeart/2005/8/layout/hierarchy1"/>
    <dgm:cxn modelId="{30F02729-C634-4D3E-A18D-938D4DCBBA44}" type="presParOf" srcId="{598E2648-1352-45C9-9C9F-BD546D84EA10}" destId="{F5D9AB30-1BB3-483C-86E7-A8B7FC174EE3}" srcOrd="1" destOrd="0" presId="urn:microsoft.com/office/officeart/2005/8/layout/hierarchy1"/>
    <dgm:cxn modelId="{54E93F6C-F741-4C6A-8404-B951DD05B147}" type="presParOf" srcId="{F5D9AB30-1BB3-483C-86E7-A8B7FC174EE3}" destId="{D8D4CE43-0B81-4B8C-A284-AEE5E3BFD6B4}" srcOrd="0" destOrd="0" presId="urn:microsoft.com/office/officeart/2005/8/layout/hierarchy1"/>
    <dgm:cxn modelId="{435DC832-98DB-4F2D-9AAC-178F24061093}" type="presParOf" srcId="{D8D4CE43-0B81-4B8C-A284-AEE5E3BFD6B4}" destId="{A8C17FB6-52BD-4D78-8937-9EDD35E8F4CE}" srcOrd="0" destOrd="0" presId="urn:microsoft.com/office/officeart/2005/8/layout/hierarchy1"/>
    <dgm:cxn modelId="{E7238216-6F72-4205-A9FE-E20572C72152}" type="presParOf" srcId="{D8D4CE43-0B81-4B8C-A284-AEE5E3BFD6B4}" destId="{D560AA44-15E1-41A6-AE50-173C3FB426EF}" srcOrd="1" destOrd="0" presId="urn:microsoft.com/office/officeart/2005/8/layout/hierarchy1"/>
    <dgm:cxn modelId="{1E36E42E-C90B-4DA3-BE04-5B55950617F6}" type="presParOf" srcId="{F5D9AB30-1BB3-483C-86E7-A8B7FC174EE3}" destId="{C0C1E4AC-9BD8-4FE2-88AC-9E530498334C}" srcOrd="1" destOrd="0" presId="urn:microsoft.com/office/officeart/2005/8/layout/hierarchy1"/>
    <dgm:cxn modelId="{B2522566-F52F-42F4-9133-493E6A4FD44B}" type="presParOf" srcId="{C0C1E4AC-9BD8-4FE2-88AC-9E530498334C}" destId="{98645BD1-64BD-47AB-A478-859A83036297}" srcOrd="0" destOrd="0" presId="urn:microsoft.com/office/officeart/2005/8/layout/hierarchy1"/>
    <dgm:cxn modelId="{AEF55C5E-EDA4-4B89-82DE-4DCA881482B9}" type="presParOf" srcId="{C0C1E4AC-9BD8-4FE2-88AC-9E530498334C}" destId="{1BF4B8BB-3575-41CD-95BC-48C3D160D546}" srcOrd="1" destOrd="0" presId="urn:microsoft.com/office/officeart/2005/8/layout/hierarchy1"/>
    <dgm:cxn modelId="{8A53BB63-1113-49EE-90D7-91A644A64F04}" type="presParOf" srcId="{1BF4B8BB-3575-41CD-95BC-48C3D160D546}" destId="{F82A68DA-F69D-4485-BA65-9A1D42143D70}" srcOrd="0" destOrd="0" presId="urn:microsoft.com/office/officeart/2005/8/layout/hierarchy1"/>
    <dgm:cxn modelId="{7D542F80-0C08-442B-A62A-8A5D0D968CB0}" type="presParOf" srcId="{F82A68DA-F69D-4485-BA65-9A1D42143D70}" destId="{2919AD96-EC4E-48E3-9222-31E59F50D0A4}" srcOrd="0" destOrd="0" presId="urn:microsoft.com/office/officeart/2005/8/layout/hierarchy1"/>
    <dgm:cxn modelId="{9B441E8D-7AFD-44DB-B48B-2B6621DAD6D7}" type="presParOf" srcId="{F82A68DA-F69D-4485-BA65-9A1D42143D70}" destId="{E8B21252-DD13-45DB-AC49-DA8F71E2669C}" srcOrd="1" destOrd="0" presId="urn:microsoft.com/office/officeart/2005/8/layout/hierarchy1"/>
    <dgm:cxn modelId="{8AA8C66F-4407-4148-BC18-AC7EFB61B4BB}" type="presParOf" srcId="{1BF4B8BB-3575-41CD-95BC-48C3D160D546}" destId="{0A718C9C-9549-4C08-B50F-0B3540FC1D1D}" srcOrd="1" destOrd="0" presId="urn:microsoft.com/office/officeart/2005/8/layout/hierarchy1"/>
    <dgm:cxn modelId="{3D2B6614-B7B7-4500-B8D6-A2B38B2A29B7}" type="presParOf" srcId="{C0C1E4AC-9BD8-4FE2-88AC-9E530498334C}" destId="{55BC026B-23AE-44C6-BC76-D88E37A53442}" srcOrd="2" destOrd="0" presId="urn:microsoft.com/office/officeart/2005/8/layout/hierarchy1"/>
    <dgm:cxn modelId="{79B0A9B5-2A4D-4297-8F3E-8A96FD4E4861}" type="presParOf" srcId="{C0C1E4AC-9BD8-4FE2-88AC-9E530498334C}" destId="{9E08B2AE-031C-42B4-9D85-1EDA92012B0C}" srcOrd="3" destOrd="0" presId="urn:microsoft.com/office/officeart/2005/8/layout/hierarchy1"/>
    <dgm:cxn modelId="{45643FE0-724A-41A5-AAEE-31CDE0C88212}" type="presParOf" srcId="{9E08B2AE-031C-42B4-9D85-1EDA92012B0C}" destId="{F94BA996-8CAD-4DBD-AEA0-A089C2A9C7F1}" srcOrd="0" destOrd="0" presId="urn:microsoft.com/office/officeart/2005/8/layout/hierarchy1"/>
    <dgm:cxn modelId="{E7EBDE71-E4ED-4B62-9A10-6BF8E0FB1DAF}" type="presParOf" srcId="{F94BA996-8CAD-4DBD-AEA0-A089C2A9C7F1}" destId="{774FF566-E652-4078-8BB3-98BF317C80AA}" srcOrd="0" destOrd="0" presId="urn:microsoft.com/office/officeart/2005/8/layout/hierarchy1"/>
    <dgm:cxn modelId="{AA2C76FB-A3BE-48FE-BEF4-5DA99CCA6B02}" type="presParOf" srcId="{F94BA996-8CAD-4DBD-AEA0-A089C2A9C7F1}" destId="{C490CAF0-F343-4D51-BC3D-F8C6BA228F67}" srcOrd="1" destOrd="0" presId="urn:microsoft.com/office/officeart/2005/8/layout/hierarchy1"/>
    <dgm:cxn modelId="{FD484360-2D2F-4224-A59F-A18AB8B4304D}" type="presParOf" srcId="{9E08B2AE-031C-42B4-9D85-1EDA92012B0C}" destId="{8CB7D14A-EAF0-4B42-A429-7B542621C476}" srcOrd="1" destOrd="0" presId="urn:microsoft.com/office/officeart/2005/8/layout/hierarchy1"/>
    <dgm:cxn modelId="{B30179A4-3E2F-46B6-915C-08CF1176F412}" type="presParOf" srcId="{C0C1E4AC-9BD8-4FE2-88AC-9E530498334C}" destId="{0C997D18-B33F-4EE6-88DC-88713EA778C2}" srcOrd="4" destOrd="0" presId="urn:microsoft.com/office/officeart/2005/8/layout/hierarchy1"/>
    <dgm:cxn modelId="{AC2EC9E1-D3D6-48FC-BF8D-760E5AFA5BF2}" type="presParOf" srcId="{C0C1E4AC-9BD8-4FE2-88AC-9E530498334C}" destId="{536B40CB-8E94-4E8F-9278-73509B44D02A}" srcOrd="5" destOrd="0" presId="urn:microsoft.com/office/officeart/2005/8/layout/hierarchy1"/>
    <dgm:cxn modelId="{6F30707B-31E3-420E-B9A9-60963B1E87A7}" type="presParOf" srcId="{536B40CB-8E94-4E8F-9278-73509B44D02A}" destId="{560BAF23-14E0-41A1-BEE3-D447F29569B8}" srcOrd="0" destOrd="0" presId="urn:microsoft.com/office/officeart/2005/8/layout/hierarchy1"/>
    <dgm:cxn modelId="{8D4F34AD-9DE7-45B8-AAA6-6CFA7031AF7C}" type="presParOf" srcId="{560BAF23-14E0-41A1-BEE3-D447F29569B8}" destId="{F164F9B8-9439-496B-9006-424198EAD90F}" srcOrd="0" destOrd="0" presId="urn:microsoft.com/office/officeart/2005/8/layout/hierarchy1"/>
    <dgm:cxn modelId="{EEC97A70-2666-412B-8D42-21A92591D0BE}" type="presParOf" srcId="{560BAF23-14E0-41A1-BEE3-D447F29569B8}" destId="{5DBFB07E-D321-4FA5-A9D2-1C4811C62D43}" srcOrd="1" destOrd="0" presId="urn:microsoft.com/office/officeart/2005/8/layout/hierarchy1"/>
    <dgm:cxn modelId="{88F50468-D8AC-4A6A-99BD-069DC6B95623}" type="presParOf" srcId="{536B40CB-8E94-4E8F-9278-73509B44D02A}" destId="{05FEDBE7-3637-473C-9DDC-E87F42A803CE}" srcOrd="1" destOrd="0" presId="urn:microsoft.com/office/officeart/2005/8/layout/hierarchy1"/>
    <dgm:cxn modelId="{ECC2695D-B95C-4ECC-A840-6EBF9229C6E3}" type="presParOf" srcId="{598E2648-1352-45C9-9C9F-BD546D84EA10}" destId="{D66C07AF-F1E8-4048-93B2-1E9BF49A7E19}" srcOrd="2" destOrd="0" presId="urn:microsoft.com/office/officeart/2005/8/layout/hierarchy1"/>
    <dgm:cxn modelId="{F73D41FC-9974-41BE-94D0-EE497CD8E57F}" type="presParOf" srcId="{598E2648-1352-45C9-9C9F-BD546D84EA10}" destId="{9B1C3892-54BE-493F-81D5-BCFA614403B1}" srcOrd="3" destOrd="0" presId="urn:microsoft.com/office/officeart/2005/8/layout/hierarchy1"/>
    <dgm:cxn modelId="{52FE0924-D564-4C41-BFEE-74C69DE26A6A}" type="presParOf" srcId="{9B1C3892-54BE-493F-81D5-BCFA614403B1}" destId="{3AA400B1-69F9-4E70-B685-606BE2CDC2EA}" srcOrd="0" destOrd="0" presId="urn:microsoft.com/office/officeart/2005/8/layout/hierarchy1"/>
    <dgm:cxn modelId="{D26622D5-B093-4339-85F1-F4E3698031A8}" type="presParOf" srcId="{3AA400B1-69F9-4E70-B685-606BE2CDC2EA}" destId="{9D27561A-F4D3-4013-90BE-51C39F538465}" srcOrd="0" destOrd="0" presId="urn:microsoft.com/office/officeart/2005/8/layout/hierarchy1"/>
    <dgm:cxn modelId="{CB1A32EB-07BB-4EE7-B8AC-3AA9BD86F892}" type="presParOf" srcId="{3AA400B1-69F9-4E70-B685-606BE2CDC2EA}" destId="{C5FC0E53-40E5-416C-BD6D-A176B02B5058}" srcOrd="1" destOrd="0" presId="urn:microsoft.com/office/officeart/2005/8/layout/hierarchy1"/>
    <dgm:cxn modelId="{5C5CF5DE-74F1-4AA1-B032-CEA9C7CF651B}" type="presParOf" srcId="{9B1C3892-54BE-493F-81D5-BCFA614403B1}" destId="{A7F63F63-40E4-49C1-A149-035891E1099F}" srcOrd="1" destOrd="0" presId="urn:microsoft.com/office/officeart/2005/8/layout/hierarchy1"/>
    <dgm:cxn modelId="{9ADF2D73-8D03-4F0B-98CB-6152BB50E375}" type="presParOf" srcId="{A7F63F63-40E4-49C1-A149-035891E1099F}" destId="{0F6206C6-AA3A-4B9A-8B13-C57361ABE1E8}" srcOrd="0" destOrd="0" presId="urn:microsoft.com/office/officeart/2005/8/layout/hierarchy1"/>
    <dgm:cxn modelId="{0C64CFAD-EAA6-4546-8E16-F05082F051EA}" type="presParOf" srcId="{A7F63F63-40E4-49C1-A149-035891E1099F}" destId="{0C6329D1-8023-4B50-87CC-A55C4EA7671D}" srcOrd="1" destOrd="0" presId="urn:microsoft.com/office/officeart/2005/8/layout/hierarchy1"/>
    <dgm:cxn modelId="{79510911-6C77-4F6F-8365-265CE88C1CDA}" type="presParOf" srcId="{0C6329D1-8023-4B50-87CC-A55C4EA7671D}" destId="{C3242101-EEA1-47C8-80E1-25E7FA0CC072}" srcOrd="0" destOrd="0" presId="urn:microsoft.com/office/officeart/2005/8/layout/hierarchy1"/>
    <dgm:cxn modelId="{F62D0D2E-F0CE-4A23-9ECC-49C87A963EB6}" type="presParOf" srcId="{C3242101-EEA1-47C8-80E1-25E7FA0CC072}" destId="{A270F923-212F-46D6-A0E8-046DEBF20B44}" srcOrd="0" destOrd="0" presId="urn:microsoft.com/office/officeart/2005/8/layout/hierarchy1"/>
    <dgm:cxn modelId="{E50B6BEF-090E-4A08-9D94-EA951F07C980}" type="presParOf" srcId="{C3242101-EEA1-47C8-80E1-25E7FA0CC072}" destId="{74CB266A-5B19-48B1-84C5-55C594F55187}" srcOrd="1" destOrd="0" presId="urn:microsoft.com/office/officeart/2005/8/layout/hierarchy1"/>
    <dgm:cxn modelId="{A33980F9-306F-445F-9343-8C577DF14876}" type="presParOf" srcId="{0C6329D1-8023-4B50-87CC-A55C4EA7671D}" destId="{17DFA82E-29BF-4E96-9364-24B86BB6725F}" srcOrd="1" destOrd="0" presId="urn:microsoft.com/office/officeart/2005/8/layout/hierarchy1"/>
    <dgm:cxn modelId="{D273D545-207B-4241-BFB0-F18161DED53F}" type="presParOf" srcId="{17DFA82E-29BF-4E96-9364-24B86BB6725F}" destId="{0EC41508-15E9-4B17-93AB-8C72AB270C8F}" srcOrd="0" destOrd="0" presId="urn:microsoft.com/office/officeart/2005/8/layout/hierarchy1"/>
    <dgm:cxn modelId="{EC4F247A-68D0-4F28-B456-774D755587BB}" type="presParOf" srcId="{17DFA82E-29BF-4E96-9364-24B86BB6725F}" destId="{A97C42B5-3309-4F1E-BC7E-F7AE15BB8D9D}" srcOrd="1" destOrd="0" presId="urn:microsoft.com/office/officeart/2005/8/layout/hierarchy1"/>
    <dgm:cxn modelId="{CC65D3F4-6AEF-48CF-B60A-7045E5A0DB9E}" type="presParOf" srcId="{A97C42B5-3309-4F1E-BC7E-F7AE15BB8D9D}" destId="{5B803665-7772-49F4-936B-AF89CC0C4967}" srcOrd="0" destOrd="0" presId="urn:microsoft.com/office/officeart/2005/8/layout/hierarchy1"/>
    <dgm:cxn modelId="{F1A90D64-5B5E-4368-8B22-0169324A5C4C}" type="presParOf" srcId="{5B803665-7772-49F4-936B-AF89CC0C4967}" destId="{59472E3D-4E6E-4012-B1CC-C2EAF35AE348}" srcOrd="0" destOrd="0" presId="urn:microsoft.com/office/officeart/2005/8/layout/hierarchy1"/>
    <dgm:cxn modelId="{1A6B619A-034D-4F43-8F21-9D8DBE1EEC6C}" type="presParOf" srcId="{5B803665-7772-49F4-936B-AF89CC0C4967}" destId="{B303D801-B453-4A5F-935E-1F72FBB11E55}" srcOrd="1" destOrd="0" presId="urn:microsoft.com/office/officeart/2005/8/layout/hierarchy1"/>
    <dgm:cxn modelId="{7C6318C4-7073-41E5-AF9E-19D4671E83FA}" type="presParOf" srcId="{A97C42B5-3309-4F1E-BC7E-F7AE15BB8D9D}" destId="{C764F5B6-B5C4-40BE-8341-1DED3B8171E1}" srcOrd="1" destOrd="0" presId="urn:microsoft.com/office/officeart/2005/8/layout/hierarchy1"/>
    <dgm:cxn modelId="{3CC3417B-8B0A-43A1-8301-6441D58F2083}" type="presParOf" srcId="{17DFA82E-29BF-4E96-9364-24B86BB6725F}" destId="{49F772FC-67B7-434C-BC56-BA7D4B213D1E}" srcOrd="2" destOrd="0" presId="urn:microsoft.com/office/officeart/2005/8/layout/hierarchy1"/>
    <dgm:cxn modelId="{F5CCE008-84AB-4403-800E-0DC46B175CF8}" type="presParOf" srcId="{17DFA82E-29BF-4E96-9364-24B86BB6725F}" destId="{A7D70D6C-67AB-4426-9995-DC039BFAA686}" srcOrd="3" destOrd="0" presId="urn:microsoft.com/office/officeart/2005/8/layout/hierarchy1"/>
    <dgm:cxn modelId="{48C73990-618C-4C6C-B4E9-B316D37BD3C2}" type="presParOf" srcId="{A7D70D6C-67AB-4426-9995-DC039BFAA686}" destId="{57670FBD-1FBC-48CA-9444-4BFC6ADAECB0}" srcOrd="0" destOrd="0" presId="urn:microsoft.com/office/officeart/2005/8/layout/hierarchy1"/>
    <dgm:cxn modelId="{C5D183FB-C4FF-42C7-896A-CDDD0A4B6B30}" type="presParOf" srcId="{57670FBD-1FBC-48CA-9444-4BFC6ADAECB0}" destId="{36687182-93C7-47B1-A28B-6BC2FF23BD9C}" srcOrd="0" destOrd="0" presId="urn:microsoft.com/office/officeart/2005/8/layout/hierarchy1"/>
    <dgm:cxn modelId="{23B72C4C-41BA-4A7C-93CD-093D54FF6A61}" type="presParOf" srcId="{57670FBD-1FBC-48CA-9444-4BFC6ADAECB0}" destId="{BE8CD1D4-8A03-44BB-80FB-7C5DC06C036D}" srcOrd="1" destOrd="0" presId="urn:microsoft.com/office/officeart/2005/8/layout/hierarchy1"/>
    <dgm:cxn modelId="{ED9D8B98-91EA-4B1C-BA79-098D83D4DC3E}" type="presParOf" srcId="{A7D70D6C-67AB-4426-9995-DC039BFAA686}" destId="{EAEDAFA6-D4E4-44FE-9BCE-EEA4EA79C814}" srcOrd="1" destOrd="0" presId="urn:microsoft.com/office/officeart/2005/8/layout/hierarchy1"/>
    <dgm:cxn modelId="{40480B50-A583-4918-B40E-90CDA3D9C774}" type="presParOf" srcId="{17DFA82E-29BF-4E96-9364-24B86BB6725F}" destId="{2CE37929-0624-4EDA-8FEB-8D358E5544E9}" srcOrd="4" destOrd="0" presId="urn:microsoft.com/office/officeart/2005/8/layout/hierarchy1"/>
    <dgm:cxn modelId="{EC555354-8C1A-4952-BB4F-479AF701CA79}" type="presParOf" srcId="{17DFA82E-29BF-4E96-9364-24B86BB6725F}" destId="{2EBAA9B5-7EA9-4414-82B8-7441AC41C005}" srcOrd="5" destOrd="0" presId="urn:microsoft.com/office/officeart/2005/8/layout/hierarchy1"/>
    <dgm:cxn modelId="{D307430A-5226-409A-A72B-A9C9D3D564D8}" type="presParOf" srcId="{2EBAA9B5-7EA9-4414-82B8-7441AC41C005}" destId="{C281631B-319C-47A8-9454-9C57957A3D48}" srcOrd="0" destOrd="0" presId="urn:microsoft.com/office/officeart/2005/8/layout/hierarchy1"/>
    <dgm:cxn modelId="{5AC6358E-32C1-45FB-B72A-862E4F450842}" type="presParOf" srcId="{C281631B-319C-47A8-9454-9C57957A3D48}" destId="{E364F1EE-6BE1-47DB-8765-08CD44B91EB7}" srcOrd="0" destOrd="0" presId="urn:microsoft.com/office/officeart/2005/8/layout/hierarchy1"/>
    <dgm:cxn modelId="{8F1FE0E5-E467-4CEA-A642-58B00A9B0D1F}" type="presParOf" srcId="{C281631B-319C-47A8-9454-9C57957A3D48}" destId="{E6472E98-E19D-430A-9749-3D75C28A3298}" srcOrd="1" destOrd="0" presId="urn:microsoft.com/office/officeart/2005/8/layout/hierarchy1"/>
    <dgm:cxn modelId="{BE75E09F-3648-452E-A2AA-058C53E44D3D}" type="presParOf" srcId="{2EBAA9B5-7EA9-4414-82B8-7441AC41C005}" destId="{6F1CD01A-589F-481D-B317-49C459688A5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A23AC8-CEBE-472A-9580-5605E1717E4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DA7584BF-82CF-47E3-94BA-C1EFCE333F15}">
      <dgm:prSet phldrT="[Testo]"/>
      <dgm:spPr/>
      <dgm:t>
        <a:bodyPr/>
        <a:lstStyle/>
        <a:p>
          <a:r>
            <a:rPr lang="it-IT" dirty="0"/>
            <a:t> Efficientamento delle risorse ambientali</a:t>
          </a:r>
        </a:p>
      </dgm:t>
    </dgm:pt>
    <dgm:pt modelId="{C3FB3C7F-E59C-47F3-8570-B8ED531F0FF0}" type="parTrans" cxnId="{0DA5253A-750B-43F9-8D63-DA5C3AFAFABE}">
      <dgm:prSet/>
      <dgm:spPr/>
      <dgm:t>
        <a:bodyPr/>
        <a:lstStyle/>
        <a:p>
          <a:endParaRPr lang="it-IT"/>
        </a:p>
      </dgm:t>
    </dgm:pt>
    <dgm:pt modelId="{78262743-607D-4860-8625-C23E6FF391F5}" type="sibTrans" cxnId="{0DA5253A-750B-43F9-8D63-DA5C3AFAFABE}">
      <dgm:prSet/>
      <dgm:spPr/>
      <dgm:t>
        <a:bodyPr/>
        <a:lstStyle/>
        <a:p>
          <a:endParaRPr lang="it-IT"/>
        </a:p>
      </dgm:t>
    </dgm:pt>
    <dgm:pt modelId="{81A166B9-8B00-4699-9269-D2618115F43F}">
      <dgm:prSet phldrT="[Testo]"/>
      <dgm:spPr/>
      <dgm:t>
        <a:bodyPr/>
        <a:lstStyle/>
        <a:p>
          <a:r>
            <a:rPr lang="it-IT" dirty="0"/>
            <a:t> Corretta gestione dei rifiuti </a:t>
          </a:r>
        </a:p>
      </dgm:t>
    </dgm:pt>
    <dgm:pt modelId="{F8609E45-4380-478F-B77A-1FEA4ED07521}" type="parTrans" cxnId="{604F8005-E399-4299-B9E9-8CF86D5E1549}">
      <dgm:prSet/>
      <dgm:spPr/>
      <dgm:t>
        <a:bodyPr/>
        <a:lstStyle/>
        <a:p>
          <a:endParaRPr lang="it-IT"/>
        </a:p>
      </dgm:t>
    </dgm:pt>
    <dgm:pt modelId="{11F6BA2D-DF3F-44FD-9307-048B583ADA45}" type="sibTrans" cxnId="{604F8005-E399-4299-B9E9-8CF86D5E1549}">
      <dgm:prSet/>
      <dgm:spPr/>
      <dgm:t>
        <a:bodyPr/>
        <a:lstStyle/>
        <a:p>
          <a:endParaRPr lang="it-IT"/>
        </a:p>
      </dgm:t>
    </dgm:pt>
    <dgm:pt modelId="{4C8C127A-04DB-426E-9428-2EC6D9A80705}">
      <dgm:prSet phldrT="[Testo]"/>
      <dgm:spPr/>
      <dgm:t>
        <a:bodyPr/>
        <a:lstStyle/>
        <a:p>
          <a:r>
            <a:rPr lang="it-IT" dirty="0"/>
            <a:t>Implementazione e sviluppo della legislazione europea sui rifiuti</a:t>
          </a:r>
        </a:p>
      </dgm:t>
    </dgm:pt>
    <dgm:pt modelId="{87124E1B-72A8-4EA2-BCC4-E4755C52C30C}" type="parTrans" cxnId="{4F01E92A-137D-4B1C-93E7-FDAA75225F61}">
      <dgm:prSet/>
      <dgm:spPr/>
      <dgm:t>
        <a:bodyPr/>
        <a:lstStyle/>
        <a:p>
          <a:endParaRPr lang="it-IT"/>
        </a:p>
      </dgm:t>
    </dgm:pt>
    <dgm:pt modelId="{8B7142C1-E19D-4F85-8B44-0029938AB872}" type="sibTrans" cxnId="{4F01E92A-137D-4B1C-93E7-FDAA75225F61}">
      <dgm:prSet/>
      <dgm:spPr/>
      <dgm:t>
        <a:bodyPr/>
        <a:lstStyle/>
        <a:p>
          <a:endParaRPr lang="it-IT"/>
        </a:p>
      </dgm:t>
    </dgm:pt>
    <dgm:pt modelId="{815C3D3E-DFBB-47FF-9CEF-143F5DCB3E4A}">
      <dgm:prSet phldrT="[Testo]"/>
      <dgm:spPr/>
      <dgm:t>
        <a:bodyPr/>
        <a:lstStyle/>
        <a:p>
          <a:r>
            <a:rPr lang="it-IT" dirty="0"/>
            <a:t>Efficientamento delle risorse e impatto sul ciclo di vita dei prodotti e modelli innovativi di consumo </a:t>
          </a:r>
        </a:p>
      </dgm:t>
    </dgm:pt>
    <dgm:pt modelId="{315D4ABA-0777-4D4E-9386-D68BE209A3E1}" type="parTrans" cxnId="{2D309A00-F983-49BB-BE96-55EDA63517B9}">
      <dgm:prSet/>
      <dgm:spPr/>
      <dgm:t>
        <a:bodyPr/>
        <a:lstStyle/>
        <a:p>
          <a:endParaRPr lang="it-IT"/>
        </a:p>
      </dgm:t>
    </dgm:pt>
    <dgm:pt modelId="{3419CEB5-847D-4FA0-B81D-2AAAEE928DAA}" type="sibTrans" cxnId="{2D309A00-F983-49BB-BE96-55EDA63517B9}">
      <dgm:prSet/>
      <dgm:spPr/>
      <dgm:t>
        <a:bodyPr/>
        <a:lstStyle/>
        <a:p>
          <a:endParaRPr lang="it-IT"/>
        </a:p>
      </dgm:t>
    </dgm:pt>
    <dgm:pt modelId="{53960B73-9F56-431B-B30B-C61FB46A83DD}">
      <dgm:prSet/>
      <dgm:spPr/>
      <dgm:t>
        <a:bodyPr/>
        <a:lstStyle/>
        <a:p>
          <a:r>
            <a:rPr lang="it-IT" dirty="0"/>
            <a:t>Implementazione dei nuovi modelli di business</a:t>
          </a:r>
        </a:p>
      </dgm:t>
    </dgm:pt>
    <dgm:pt modelId="{E8304BFE-D51F-4C2F-B29A-7B282BD44866}" type="parTrans" cxnId="{AADFF7A1-7089-4618-931D-E6C49F635353}">
      <dgm:prSet/>
      <dgm:spPr/>
      <dgm:t>
        <a:bodyPr/>
        <a:lstStyle/>
        <a:p>
          <a:endParaRPr lang="it-IT"/>
        </a:p>
      </dgm:t>
    </dgm:pt>
    <dgm:pt modelId="{43930BCE-D090-454A-A466-A38BD81BD7F5}" type="sibTrans" cxnId="{AADFF7A1-7089-4618-931D-E6C49F635353}">
      <dgm:prSet/>
      <dgm:spPr/>
      <dgm:t>
        <a:bodyPr/>
        <a:lstStyle/>
        <a:p>
          <a:endParaRPr lang="it-IT"/>
        </a:p>
      </dgm:t>
    </dgm:pt>
    <dgm:pt modelId="{BB66FB44-4B21-4AA3-964D-33BA0BD1737C}">
      <dgm:prSet/>
      <dgm:spPr/>
      <dgm:t>
        <a:bodyPr/>
        <a:lstStyle/>
        <a:p>
          <a:r>
            <a:rPr lang="it-IT" dirty="0"/>
            <a:t>Implementazione di metodi di management</a:t>
          </a:r>
        </a:p>
      </dgm:t>
    </dgm:pt>
    <dgm:pt modelId="{D9F2142C-E599-4BF2-BA92-983E065D0249}" type="parTrans" cxnId="{A2777E5B-8336-473D-966B-C36A329E150C}">
      <dgm:prSet/>
      <dgm:spPr/>
      <dgm:t>
        <a:bodyPr/>
        <a:lstStyle/>
        <a:p>
          <a:endParaRPr lang="it-IT"/>
        </a:p>
      </dgm:t>
    </dgm:pt>
    <dgm:pt modelId="{F3ED8F2C-BBCF-409D-BE7B-74B5A20E4EAD}" type="sibTrans" cxnId="{A2777E5B-8336-473D-966B-C36A329E150C}">
      <dgm:prSet/>
      <dgm:spPr/>
      <dgm:t>
        <a:bodyPr/>
        <a:lstStyle/>
        <a:p>
          <a:endParaRPr lang="it-IT"/>
        </a:p>
      </dgm:t>
    </dgm:pt>
    <dgm:pt modelId="{2D3315B1-9395-42DA-860D-9BB1CD5F6836}">
      <dgm:prSet/>
      <dgm:spPr/>
      <dgm:t>
        <a:bodyPr/>
        <a:lstStyle/>
        <a:p>
          <a:r>
            <a:rPr lang="it-IT" dirty="0"/>
            <a:t>Identificazione e separazione delle sostanza tossiche </a:t>
          </a:r>
        </a:p>
      </dgm:t>
    </dgm:pt>
    <dgm:pt modelId="{BD16BEF1-D853-4613-8189-7B3AF90A54AE}" type="parTrans" cxnId="{C373C19C-E250-4E87-AB22-329C5B7D9E7B}">
      <dgm:prSet/>
      <dgm:spPr/>
      <dgm:t>
        <a:bodyPr/>
        <a:lstStyle/>
        <a:p>
          <a:endParaRPr lang="it-IT"/>
        </a:p>
      </dgm:t>
    </dgm:pt>
    <dgm:pt modelId="{07D7E4E7-391C-44E3-8152-B10CD4FA05C0}" type="sibTrans" cxnId="{C373C19C-E250-4E87-AB22-329C5B7D9E7B}">
      <dgm:prSet/>
      <dgm:spPr/>
      <dgm:t>
        <a:bodyPr/>
        <a:lstStyle/>
        <a:p>
          <a:endParaRPr lang="it-IT"/>
        </a:p>
      </dgm:t>
    </dgm:pt>
    <dgm:pt modelId="{D5144B4A-4D8F-43F9-9ADD-38360BEE57D0}">
      <dgm:prSet/>
      <dgm:spPr/>
      <dgm:t>
        <a:bodyPr/>
        <a:lstStyle/>
        <a:p>
          <a:r>
            <a:rPr lang="it-IT" dirty="0"/>
            <a:t> Implementazione delle soluzioni innovative</a:t>
          </a:r>
        </a:p>
      </dgm:t>
    </dgm:pt>
    <dgm:pt modelId="{4F74F300-C236-4A99-A1BC-94A6C5DFB228}" type="parTrans" cxnId="{CE068E64-1826-4D01-B6F5-4298DD65B2D1}">
      <dgm:prSet/>
      <dgm:spPr/>
      <dgm:t>
        <a:bodyPr/>
        <a:lstStyle/>
        <a:p>
          <a:endParaRPr lang="it-IT"/>
        </a:p>
      </dgm:t>
    </dgm:pt>
    <dgm:pt modelId="{9FB11F1F-A89D-40AD-9CB9-AF1AFDFE8923}" type="sibTrans" cxnId="{CE068E64-1826-4D01-B6F5-4298DD65B2D1}">
      <dgm:prSet/>
      <dgm:spPr/>
      <dgm:t>
        <a:bodyPr/>
        <a:lstStyle/>
        <a:p>
          <a:endParaRPr lang="it-IT"/>
        </a:p>
      </dgm:t>
    </dgm:pt>
    <dgm:pt modelId="{BA89277F-2AF8-4186-B206-406A61977E70}">
      <dgm:prSet/>
      <dgm:spPr/>
      <dgm:t>
        <a:bodyPr/>
        <a:lstStyle/>
        <a:p>
          <a:r>
            <a:rPr lang="it-IT" dirty="0"/>
            <a:t>Riduzione dell’uso delle risorse</a:t>
          </a:r>
        </a:p>
      </dgm:t>
    </dgm:pt>
    <dgm:pt modelId="{4A1DAA76-35FD-4715-A430-22C365D70FF2}" type="parTrans" cxnId="{3757EBD7-462E-4ABB-B6BB-046814E1CCD9}">
      <dgm:prSet/>
      <dgm:spPr/>
      <dgm:t>
        <a:bodyPr/>
        <a:lstStyle/>
        <a:p>
          <a:endParaRPr lang="it-IT"/>
        </a:p>
      </dgm:t>
    </dgm:pt>
    <dgm:pt modelId="{6B0F31F9-9A93-4D21-A86E-E080A3F00E1A}" type="sibTrans" cxnId="{3757EBD7-462E-4ABB-B6BB-046814E1CCD9}">
      <dgm:prSet/>
      <dgm:spPr/>
      <dgm:t>
        <a:bodyPr/>
        <a:lstStyle/>
        <a:p>
          <a:endParaRPr lang="it-IT"/>
        </a:p>
      </dgm:t>
    </dgm:pt>
    <dgm:pt modelId="{3CDB2FAD-7D13-4539-90B1-1CE4E64A76E7}">
      <dgm:prSet/>
      <dgm:spPr/>
      <dgm:t>
        <a:bodyPr/>
        <a:lstStyle/>
        <a:p>
          <a:r>
            <a:rPr lang="it-IT" dirty="0"/>
            <a:t>Supporto nella trasformazione delle piccole e medie imprese</a:t>
          </a:r>
        </a:p>
      </dgm:t>
    </dgm:pt>
    <dgm:pt modelId="{3268B52D-6FB0-4192-9AC3-686EC689DF51}" type="parTrans" cxnId="{1D40EC3B-FD1B-407D-8486-0F4F911F3DD1}">
      <dgm:prSet/>
      <dgm:spPr/>
      <dgm:t>
        <a:bodyPr/>
        <a:lstStyle/>
        <a:p>
          <a:endParaRPr lang="it-IT"/>
        </a:p>
      </dgm:t>
    </dgm:pt>
    <dgm:pt modelId="{376021C4-ECD7-42A4-B955-E3CDC38DFCE0}" type="sibTrans" cxnId="{1D40EC3B-FD1B-407D-8486-0F4F911F3DD1}">
      <dgm:prSet/>
      <dgm:spPr/>
      <dgm:t>
        <a:bodyPr/>
        <a:lstStyle/>
        <a:p>
          <a:endParaRPr lang="it-IT"/>
        </a:p>
      </dgm:t>
    </dgm:pt>
    <dgm:pt modelId="{79B2655D-40F4-4C20-A036-A65BAB26D106}">
      <dgm:prSet/>
      <dgm:spPr/>
      <dgm:t>
        <a:bodyPr/>
        <a:lstStyle/>
        <a:p>
          <a:r>
            <a:rPr lang="it-IT" dirty="0"/>
            <a:t> Integrazione nella dimensione sociale di nuovi modelli di business</a:t>
          </a:r>
        </a:p>
      </dgm:t>
    </dgm:pt>
    <dgm:pt modelId="{159E6C4E-166E-4A80-9994-056BF63368F4}" type="parTrans" cxnId="{BBCA413C-24C5-480C-BD57-17ED8EF64B36}">
      <dgm:prSet/>
      <dgm:spPr/>
      <dgm:t>
        <a:bodyPr/>
        <a:lstStyle/>
        <a:p>
          <a:endParaRPr lang="it-IT"/>
        </a:p>
      </dgm:t>
    </dgm:pt>
    <dgm:pt modelId="{038D6DC5-ADD4-4B33-AF3C-EC5D44FB2259}" type="sibTrans" cxnId="{BBCA413C-24C5-480C-BD57-17ED8EF64B36}">
      <dgm:prSet/>
      <dgm:spPr/>
      <dgm:t>
        <a:bodyPr/>
        <a:lstStyle/>
        <a:p>
          <a:endParaRPr lang="it-IT"/>
        </a:p>
      </dgm:t>
    </dgm:pt>
    <dgm:pt modelId="{55CA27A1-7385-428D-B165-93D0469A86E3}" type="pres">
      <dgm:prSet presAssocID="{7AA23AC8-CEBE-472A-9580-5605E1717E4B}" presName="hierChild1" presStyleCnt="0">
        <dgm:presLayoutVars>
          <dgm:chPref val="1"/>
          <dgm:dir/>
          <dgm:animOne val="branch"/>
          <dgm:animLvl val="lvl"/>
          <dgm:resizeHandles/>
        </dgm:presLayoutVars>
      </dgm:prSet>
      <dgm:spPr/>
    </dgm:pt>
    <dgm:pt modelId="{E33A52E2-581E-4937-A2DE-2733185A9FF6}" type="pres">
      <dgm:prSet presAssocID="{DA7584BF-82CF-47E3-94BA-C1EFCE333F15}" presName="hierRoot1" presStyleCnt="0"/>
      <dgm:spPr/>
    </dgm:pt>
    <dgm:pt modelId="{477D8439-A432-4885-9F80-28AF3A5AD463}" type="pres">
      <dgm:prSet presAssocID="{DA7584BF-82CF-47E3-94BA-C1EFCE333F15}" presName="composite" presStyleCnt="0"/>
      <dgm:spPr/>
    </dgm:pt>
    <dgm:pt modelId="{1C358A35-BAA4-45DA-B6DB-83EDE7F088DB}" type="pres">
      <dgm:prSet presAssocID="{DA7584BF-82CF-47E3-94BA-C1EFCE333F15}" presName="background" presStyleLbl="node0" presStyleIdx="0" presStyleCnt="1"/>
      <dgm:spPr/>
    </dgm:pt>
    <dgm:pt modelId="{4885A403-4AE7-407D-A966-DB9B57C60C35}" type="pres">
      <dgm:prSet presAssocID="{DA7584BF-82CF-47E3-94BA-C1EFCE333F15}" presName="text" presStyleLbl="fgAcc0" presStyleIdx="0" presStyleCnt="1">
        <dgm:presLayoutVars>
          <dgm:chPref val="3"/>
        </dgm:presLayoutVars>
      </dgm:prSet>
      <dgm:spPr/>
    </dgm:pt>
    <dgm:pt modelId="{77669374-6456-48A4-B443-4F0334AC45EF}" type="pres">
      <dgm:prSet presAssocID="{DA7584BF-82CF-47E3-94BA-C1EFCE333F15}" presName="hierChild2" presStyleCnt="0"/>
      <dgm:spPr/>
    </dgm:pt>
    <dgm:pt modelId="{4E21466A-9CEA-411C-BEDE-3C437F672154}" type="pres">
      <dgm:prSet presAssocID="{F8609E45-4380-478F-B77A-1FEA4ED07521}" presName="Name10" presStyleLbl="parChTrans1D2" presStyleIdx="0" presStyleCnt="1"/>
      <dgm:spPr/>
    </dgm:pt>
    <dgm:pt modelId="{6A96166F-43C1-458B-A349-F7C4EDCC9CF6}" type="pres">
      <dgm:prSet presAssocID="{81A166B9-8B00-4699-9269-D2618115F43F}" presName="hierRoot2" presStyleCnt="0"/>
      <dgm:spPr/>
    </dgm:pt>
    <dgm:pt modelId="{EE58ED7B-D692-4132-BE2D-6D1637BCD32B}" type="pres">
      <dgm:prSet presAssocID="{81A166B9-8B00-4699-9269-D2618115F43F}" presName="composite2" presStyleCnt="0"/>
      <dgm:spPr/>
    </dgm:pt>
    <dgm:pt modelId="{11678FB0-D421-4FAB-A368-D4D98E523059}" type="pres">
      <dgm:prSet presAssocID="{81A166B9-8B00-4699-9269-D2618115F43F}" presName="background2" presStyleLbl="node2" presStyleIdx="0" presStyleCnt="1"/>
      <dgm:spPr/>
    </dgm:pt>
    <dgm:pt modelId="{DB48623D-D73A-411B-A428-5F9BE4DC0D96}" type="pres">
      <dgm:prSet presAssocID="{81A166B9-8B00-4699-9269-D2618115F43F}" presName="text2" presStyleLbl="fgAcc2" presStyleIdx="0" presStyleCnt="1">
        <dgm:presLayoutVars>
          <dgm:chPref val="3"/>
        </dgm:presLayoutVars>
      </dgm:prSet>
      <dgm:spPr/>
    </dgm:pt>
    <dgm:pt modelId="{598E2648-1352-45C9-9C9F-BD546D84EA10}" type="pres">
      <dgm:prSet presAssocID="{81A166B9-8B00-4699-9269-D2618115F43F}" presName="hierChild3" presStyleCnt="0"/>
      <dgm:spPr/>
    </dgm:pt>
    <dgm:pt modelId="{3B1055AE-CBED-4B86-AC4F-E5D509899AAE}" type="pres">
      <dgm:prSet presAssocID="{87124E1B-72A8-4EA2-BCC4-E4755C52C30C}" presName="Name17" presStyleLbl="parChTrans1D3" presStyleIdx="0" presStyleCnt="2"/>
      <dgm:spPr/>
    </dgm:pt>
    <dgm:pt modelId="{F5D9AB30-1BB3-483C-86E7-A8B7FC174EE3}" type="pres">
      <dgm:prSet presAssocID="{4C8C127A-04DB-426E-9428-2EC6D9A80705}" presName="hierRoot3" presStyleCnt="0"/>
      <dgm:spPr/>
    </dgm:pt>
    <dgm:pt modelId="{D8D4CE43-0B81-4B8C-A284-AEE5E3BFD6B4}" type="pres">
      <dgm:prSet presAssocID="{4C8C127A-04DB-426E-9428-2EC6D9A80705}" presName="composite3" presStyleCnt="0"/>
      <dgm:spPr/>
    </dgm:pt>
    <dgm:pt modelId="{A8C17FB6-52BD-4D78-8937-9EDD35E8F4CE}" type="pres">
      <dgm:prSet presAssocID="{4C8C127A-04DB-426E-9428-2EC6D9A80705}" presName="background3" presStyleLbl="node3" presStyleIdx="0" presStyleCnt="2"/>
      <dgm:spPr/>
    </dgm:pt>
    <dgm:pt modelId="{D560AA44-15E1-41A6-AE50-173C3FB426EF}" type="pres">
      <dgm:prSet presAssocID="{4C8C127A-04DB-426E-9428-2EC6D9A80705}" presName="text3" presStyleLbl="fgAcc3" presStyleIdx="0" presStyleCnt="2">
        <dgm:presLayoutVars>
          <dgm:chPref val="3"/>
        </dgm:presLayoutVars>
      </dgm:prSet>
      <dgm:spPr/>
    </dgm:pt>
    <dgm:pt modelId="{C0C1E4AC-9BD8-4FE2-88AC-9E530498334C}" type="pres">
      <dgm:prSet presAssocID="{4C8C127A-04DB-426E-9428-2EC6D9A80705}" presName="hierChild4" presStyleCnt="0"/>
      <dgm:spPr/>
    </dgm:pt>
    <dgm:pt modelId="{98645BD1-64BD-47AB-A478-859A83036297}" type="pres">
      <dgm:prSet presAssocID="{D9F2142C-E599-4BF2-BA92-983E065D0249}" presName="Name23" presStyleLbl="parChTrans1D4" presStyleIdx="0" presStyleCnt="7"/>
      <dgm:spPr/>
    </dgm:pt>
    <dgm:pt modelId="{1BF4B8BB-3575-41CD-95BC-48C3D160D546}" type="pres">
      <dgm:prSet presAssocID="{BB66FB44-4B21-4AA3-964D-33BA0BD1737C}" presName="hierRoot4" presStyleCnt="0"/>
      <dgm:spPr/>
    </dgm:pt>
    <dgm:pt modelId="{F82A68DA-F69D-4485-BA65-9A1D42143D70}" type="pres">
      <dgm:prSet presAssocID="{BB66FB44-4B21-4AA3-964D-33BA0BD1737C}" presName="composite4" presStyleCnt="0"/>
      <dgm:spPr/>
    </dgm:pt>
    <dgm:pt modelId="{2919AD96-EC4E-48E3-9222-31E59F50D0A4}" type="pres">
      <dgm:prSet presAssocID="{BB66FB44-4B21-4AA3-964D-33BA0BD1737C}" presName="background4" presStyleLbl="node4" presStyleIdx="0" presStyleCnt="7"/>
      <dgm:spPr/>
    </dgm:pt>
    <dgm:pt modelId="{E8B21252-DD13-45DB-AC49-DA8F71E2669C}" type="pres">
      <dgm:prSet presAssocID="{BB66FB44-4B21-4AA3-964D-33BA0BD1737C}" presName="text4" presStyleLbl="fgAcc4" presStyleIdx="0" presStyleCnt="7">
        <dgm:presLayoutVars>
          <dgm:chPref val="3"/>
        </dgm:presLayoutVars>
      </dgm:prSet>
      <dgm:spPr/>
    </dgm:pt>
    <dgm:pt modelId="{0A718C9C-9549-4C08-B50F-0B3540FC1D1D}" type="pres">
      <dgm:prSet presAssocID="{BB66FB44-4B21-4AA3-964D-33BA0BD1737C}" presName="hierChild5" presStyleCnt="0"/>
      <dgm:spPr/>
    </dgm:pt>
    <dgm:pt modelId="{55BC026B-23AE-44C6-BC76-D88E37A53442}" type="pres">
      <dgm:prSet presAssocID="{BD16BEF1-D853-4613-8189-7B3AF90A54AE}" presName="Name23" presStyleLbl="parChTrans1D4" presStyleIdx="1" presStyleCnt="7"/>
      <dgm:spPr/>
    </dgm:pt>
    <dgm:pt modelId="{9E08B2AE-031C-42B4-9D85-1EDA92012B0C}" type="pres">
      <dgm:prSet presAssocID="{2D3315B1-9395-42DA-860D-9BB1CD5F6836}" presName="hierRoot4" presStyleCnt="0"/>
      <dgm:spPr/>
    </dgm:pt>
    <dgm:pt modelId="{F94BA996-8CAD-4DBD-AEA0-A089C2A9C7F1}" type="pres">
      <dgm:prSet presAssocID="{2D3315B1-9395-42DA-860D-9BB1CD5F6836}" presName="composite4" presStyleCnt="0"/>
      <dgm:spPr/>
    </dgm:pt>
    <dgm:pt modelId="{774FF566-E652-4078-8BB3-98BF317C80AA}" type="pres">
      <dgm:prSet presAssocID="{2D3315B1-9395-42DA-860D-9BB1CD5F6836}" presName="background4" presStyleLbl="node4" presStyleIdx="1" presStyleCnt="7"/>
      <dgm:spPr/>
    </dgm:pt>
    <dgm:pt modelId="{C490CAF0-F343-4D51-BC3D-F8C6BA228F67}" type="pres">
      <dgm:prSet presAssocID="{2D3315B1-9395-42DA-860D-9BB1CD5F6836}" presName="text4" presStyleLbl="fgAcc4" presStyleIdx="1" presStyleCnt="7">
        <dgm:presLayoutVars>
          <dgm:chPref val="3"/>
        </dgm:presLayoutVars>
      </dgm:prSet>
      <dgm:spPr/>
    </dgm:pt>
    <dgm:pt modelId="{8CB7D14A-EAF0-4B42-A429-7B542621C476}" type="pres">
      <dgm:prSet presAssocID="{2D3315B1-9395-42DA-860D-9BB1CD5F6836}" presName="hierChild5" presStyleCnt="0"/>
      <dgm:spPr/>
    </dgm:pt>
    <dgm:pt modelId="{0C997D18-B33F-4EE6-88DC-88713EA778C2}" type="pres">
      <dgm:prSet presAssocID="{4F74F300-C236-4A99-A1BC-94A6C5DFB228}" presName="Name23" presStyleLbl="parChTrans1D4" presStyleIdx="2" presStyleCnt="7"/>
      <dgm:spPr/>
    </dgm:pt>
    <dgm:pt modelId="{536B40CB-8E94-4E8F-9278-73509B44D02A}" type="pres">
      <dgm:prSet presAssocID="{D5144B4A-4D8F-43F9-9ADD-38360BEE57D0}" presName="hierRoot4" presStyleCnt="0"/>
      <dgm:spPr/>
    </dgm:pt>
    <dgm:pt modelId="{560BAF23-14E0-41A1-BEE3-D447F29569B8}" type="pres">
      <dgm:prSet presAssocID="{D5144B4A-4D8F-43F9-9ADD-38360BEE57D0}" presName="composite4" presStyleCnt="0"/>
      <dgm:spPr/>
    </dgm:pt>
    <dgm:pt modelId="{F164F9B8-9439-496B-9006-424198EAD90F}" type="pres">
      <dgm:prSet presAssocID="{D5144B4A-4D8F-43F9-9ADD-38360BEE57D0}" presName="background4" presStyleLbl="node4" presStyleIdx="2" presStyleCnt="7"/>
      <dgm:spPr/>
    </dgm:pt>
    <dgm:pt modelId="{5DBFB07E-D321-4FA5-A9D2-1C4811C62D43}" type="pres">
      <dgm:prSet presAssocID="{D5144B4A-4D8F-43F9-9ADD-38360BEE57D0}" presName="text4" presStyleLbl="fgAcc4" presStyleIdx="2" presStyleCnt="7">
        <dgm:presLayoutVars>
          <dgm:chPref val="3"/>
        </dgm:presLayoutVars>
      </dgm:prSet>
      <dgm:spPr/>
    </dgm:pt>
    <dgm:pt modelId="{05FEDBE7-3637-473C-9DDC-E87F42A803CE}" type="pres">
      <dgm:prSet presAssocID="{D5144B4A-4D8F-43F9-9ADD-38360BEE57D0}" presName="hierChild5" presStyleCnt="0"/>
      <dgm:spPr/>
    </dgm:pt>
    <dgm:pt modelId="{D66C07AF-F1E8-4048-93B2-1E9BF49A7E19}" type="pres">
      <dgm:prSet presAssocID="{315D4ABA-0777-4D4E-9386-D68BE209A3E1}" presName="Name17" presStyleLbl="parChTrans1D3" presStyleIdx="1" presStyleCnt="2"/>
      <dgm:spPr/>
    </dgm:pt>
    <dgm:pt modelId="{9B1C3892-54BE-493F-81D5-BCFA614403B1}" type="pres">
      <dgm:prSet presAssocID="{815C3D3E-DFBB-47FF-9CEF-143F5DCB3E4A}" presName="hierRoot3" presStyleCnt="0"/>
      <dgm:spPr/>
    </dgm:pt>
    <dgm:pt modelId="{3AA400B1-69F9-4E70-B685-606BE2CDC2EA}" type="pres">
      <dgm:prSet presAssocID="{815C3D3E-DFBB-47FF-9CEF-143F5DCB3E4A}" presName="composite3" presStyleCnt="0"/>
      <dgm:spPr/>
    </dgm:pt>
    <dgm:pt modelId="{9D27561A-F4D3-4013-90BE-51C39F538465}" type="pres">
      <dgm:prSet presAssocID="{815C3D3E-DFBB-47FF-9CEF-143F5DCB3E4A}" presName="background3" presStyleLbl="node3" presStyleIdx="1" presStyleCnt="2"/>
      <dgm:spPr/>
    </dgm:pt>
    <dgm:pt modelId="{C5FC0E53-40E5-416C-BD6D-A176B02B5058}" type="pres">
      <dgm:prSet presAssocID="{815C3D3E-DFBB-47FF-9CEF-143F5DCB3E4A}" presName="text3" presStyleLbl="fgAcc3" presStyleIdx="1" presStyleCnt="2">
        <dgm:presLayoutVars>
          <dgm:chPref val="3"/>
        </dgm:presLayoutVars>
      </dgm:prSet>
      <dgm:spPr/>
    </dgm:pt>
    <dgm:pt modelId="{A7F63F63-40E4-49C1-A149-035891E1099F}" type="pres">
      <dgm:prSet presAssocID="{815C3D3E-DFBB-47FF-9CEF-143F5DCB3E4A}" presName="hierChild4" presStyleCnt="0"/>
      <dgm:spPr/>
    </dgm:pt>
    <dgm:pt modelId="{0F6206C6-AA3A-4B9A-8B13-C57361ABE1E8}" type="pres">
      <dgm:prSet presAssocID="{E8304BFE-D51F-4C2F-B29A-7B282BD44866}" presName="Name23" presStyleLbl="parChTrans1D4" presStyleIdx="3" presStyleCnt="7"/>
      <dgm:spPr/>
    </dgm:pt>
    <dgm:pt modelId="{0C6329D1-8023-4B50-87CC-A55C4EA7671D}" type="pres">
      <dgm:prSet presAssocID="{53960B73-9F56-431B-B30B-C61FB46A83DD}" presName="hierRoot4" presStyleCnt="0"/>
      <dgm:spPr/>
    </dgm:pt>
    <dgm:pt modelId="{C3242101-EEA1-47C8-80E1-25E7FA0CC072}" type="pres">
      <dgm:prSet presAssocID="{53960B73-9F56-431B-B30B-C61FB46A83DD}" presName="composite4" presStyleCnt="0"/>
      <dgm:spPr/>
    </dgm:pt>
    <dgm:pt modelId="{A270F923-212F-46D6-A0E8-046DEBF20B44}" type="pres">
      <dgm:prSet presAssocID="{53960B73-9F56-431B-B30B-C61FB46A83DD}" presName="background4" presStyleLbl="node4" presStyleIdx="3" presStyleCnt="7"/>
      <dgm:spPr/>
    </dgm:pt>
    <dgm:pt modelId="{74CB266A-5B19-48B1-84C5-55C594F55187}" type="pres">
      <dgm:prSet presAssocID="{53960B73-9F56-431B-B30B-C61FB46A83DD}" presName="text4" presStyleLbl="fgAcc4" presStyleIdx="3" presStyleCnt="7">
        <dgm:presLayoutVars>
          <dgm:chPref val="3"/>
        </dgm:presLayoutVars>
      </dgm:prSet>
      <dgm:spPr/>
    </dgm:pt>
    <dgm:pt modelId="{17DFA82E-29BF-4E96-9364-24B86BB6725F}" type="pres">
      <dgm:prSet presAssocID="{53960B73-9F56-431B-B30B-C61FB46A83DD}" presName="hierChild5" presStyleCnt="0"/>
      <dgm:spPr/>
    </dgm:pt>
    <dgm:pt modelId="{0EC41508-15E9-4B17-93AB-8C72AB270C8F}" type="pres">
      <dgm:prSet presAssocID="{4A1DAA76-35FD-4715-A430-22C365D70FF2}" presName="Name23" presStyleLbl="parChTrans1D4" presStyleIdx="4" presStyleCnt="7"/>
      <dgm:spPr/>
    </dgm:pt>
    <dgm:pt modelId="{A97C42B5-3309-4F1E-BC7E-F7AE15BB8D9D}" type="pres">
      <dgm:prSet presAssocID="{BA89277F-2AF8-4186-B206-406A61977E70}" presName="hierRoot4" presStyleCnt="0"/>
      <dgm:spPr/>
    </dgm:pt>
    <dgm:pt modelId="{5B803665-7772-49F4-936B-AF89CC0C4967}" type="pres">
      <dgm:prSet presAssocID="{BA89277F-2AF8-4186-B206-406A61977E70}" presName="composite4" presStyleCnt="0"/>
      <dgm:spPr/>
    </dgm:pt>
    <dgm:pt modelId="{59472E3D-4E6E-4012-B1CC-C2EAF35AE348}" type="pres">
      <dgm:prSet presAssocID="{BA89277F-2AF8-4186-B206-406A61977E70}" presName="background4" presStyleLbl="node4" presStyleIdx="4" presStyleCnt="7"/>
      <dgm:spPr/>
    </dgm:pt>
    <dgm:pt modelId="{B303D801-B453-4A5F-935E-1F72FBB11E55}" type="pres">
      <dgm:prSet presAssocID="{BA89277F-2AF8-4186-B206-406A61977E70}" presName="text4" presStyleLbl="fgAcc4" presStyleIdx="4" presStyleCnt="7">
        <dgm:presLayoutVars>
          <dgm:chPref val="3"/>
        </dgm:presLayoutVars>
      </dgm:prSet>
      <dgm:spPr/>
    </dgm:pt>
    <dgm:pt modelId="{C764F5B6-B5C4-40BE-8341-1DED3B8171E1}" type="pres">
      <dgm:prSet presAssocID="{BA89277F-2AF8-4186-B206-406A61977E70}" presName="hierChild5" presStyleCnt="0"/>
      <dgm:spPr/>
    </dgm:pt>
    <dgm:pt modelId="{49F772FC-67B7-434C-BC56-BA7D4B213D1E}" type="pres">
      <dgm:prSet presAssocID="{3268B52D-6FB0-4192-9AC3-686EC689DF51}" presName="Name23" presStyleLbl="parChTrans1D4" presStyleIdx="5" presStyleCnt="7"/>
      <dgm:spPr/>
    </dgm:pt>
    <dgm:pt modelId="{A7D70D6C-67AB-4426-9995-DC039BFAA686}" type="pres">
      <dgm:prSet presAssocID="{3CDB2FAD-7D13-4539-90B1-1CE4E64A76E7}" presName="hierRoot4" presStyleCnt="0"/>
      <dgm:spPr/>
    </dgm:pt>
    <dgm:pt modelId="{57670FBD-1FBC-48CA-9444-4BFC6ADAECB0}" type="pres">
      <dgm:prSet presAssocID="{3CDB2FAD-7D13-4539-90B1-1CE4E64A76E7}" presName="composite4" presStyleCnt="0"/>
      <dgm:spPr/>
    </dgm:pt>
    <dgm:pt modelId="{36687182-93C7-47B1-A28B-6BC2FF23BD9C}" type="pres">
      <dgm:prSet presAssocID="{3CDB2FAD-7D13-4539-90B1-1CE4E64A76E7}" presName="background4" presStyleLbl="node4" presStyleIdx="5" presStyleCnt="7"/>
      <dgm:spPr/>
    </dgm:pt>
    <dgm:pt modelId="{BE8CD1D4-8A03-44BB-80FB-7C5DC06C036D}" type="pres">
      <dgm:prSet presAssocID="{3CDB2FAD-7D13-4539-90B1-1CE4E64A76E7}" presName="text4" presStyleLbl="fgAcc4" presStyleIdx="5" presStyleCnt="7">
        <dgm:presLayoutVars>
          <dgm:chPref val="3"/>
        </dgm:presLayoutVars>
      </dgm:prSet>
      <dgm:spPr/>
    </dgm:pt>
    <dgm:pt modelId="{EAEDAFA6-D4E4-44FE-9BCE-EEA4EA79C814}" type="pres">
      <dgm:prSet presAssocID="{3CDB2FAD-7D13-4539-90B1-1CE4E64A76E7}" presName="hierChild5" presStyleCnt="0"/>
      <dgm:spPr/>
    </dgm:pt>
    <dgm:pt modelId="{2CE37929-0624-4EDA-8FEB-8D358E5544E9}" type="pres">
      <dgm:prSet presAssocID="{159E6C4E-166E-4A80-9994-056BF63368F4}" presName="Name23" presStyleLbl="parChTrans1D4" presStyleIdx="6" presStyleCnt="7"/>
      <dgm:spPr/>
    </dgm:pt>
    <dgm:pt modelId="{2EBAA9B5-7EA9-4414-82B8-7441AC41C005}" type="pres">
      <dgm:prSet presAssocID="{79B2655D-40F4-4C20-A036-A65BAB26D106}" presName="hierRoot4" presStyleCnt="0"/>
      <dgm:spPr/>
    </dgm:pt>
    <dgm:pt modelId="{C281631B-319C-47A8-9454-9C57957A3D48}" type="pres">
      <dgm:prSet presAssocID="{79B2655D-40F4-4C20-A036-A65BAB26D106}" presName="composite4" presStyleCnt="0"/>
      <dgm:spPr/>
    </dgm:pt>
    <dgm:pt modelId="{E364F1EE-6BE1-47DB-8765-08CD44B91EB7}" type="pres">
      <dgm:prSet presAssocID="{79B2655D-40F4-4C20-A036-A65BAB26D106}" presName="background4" presStyleLbl="node4" presStyleIdx="6" presStyleCnt="7"/>
      <dgm:spPr/>
    </dgm:pt>
    <dgm:pt modelId="{E6472E98-E19D-430A-9749-3D75C28A3298}" type="pres">
      <dgm:prSet presAssocID="{79B2655D-40F4-4C20-A036-A65BAB26D106}" presName="text4" presStyleLbl="fgAcc4" presStyleIdx="6" presStyleCnt="7">
        <dgm:presLayoutVars>
          <dgm:chPref val="3"/>
        </dgm:presLayoutVars>
      </dgm:prSet>
      <dgm:spPr/>
    </dgm:pt>
    <dgm:pt modelId="{6F1CD01A-589F-481D-B317-49C459688A52}" type="pres">
      <dgm:prSet presAssocID="{79B2655D-40F4-4C20-A036-A65BAB26D106}" presName="hierChild5" presStyleCnt="0"/>
      <dgm:spPr/>
    </dgm:pt>
  </dgm:ptLst>
  <dgm:cxnLst>
    <dgm:cxn modelId="{2D309A00-F983-49BB-BE96-55EDA63517B9}" srcId="{81A166B9-8B00-4699-9269-D2618115F43F}" destId="{815C3D3E-DFBB-47FF-9CEF-143F5DCB3E4A}" srcOrd="1" destOrd="0" parTransId="{315D4ABA-0777-4D4E-9386-D68BE209A3E1}" sibTransId="{3419CEB5-847D-4FA0-B81D-2AAAEE928DAA}"/>
    <dgm:cxn modelId="{604F8005-E399-4299-B9E9-8CF86D5E1549}" srcId="{DA7584BF-82CF-47E3-94BA-C1EFCE333F15}" destId="{81A166B9-8B00-4699-9269-D2618115F43F}" srcOrd="0" destOrd="0" parTransId="{F8609E45-4380-478F-B77A-1FEA4ED07521}" sibTransId="{11F6BA2D-DF3F-44FD-9307-048B583ADA45}"/>
    <dgm:cxn modelId="{4C25E305-20E6-482E-8C8A-7C7E93CA0566}" type="presOf" srcId="{F8609E45-4380-478F-B77A-1FEA4ED07521}" destId="{4E21466A-9CEA-411C-BEDE-3C437F672154}" srcOrd="0" destOrd="0" presId="urn:microsoft.com/office/officeart/2005/8/layout/hierarchy1"/>
    <dgm:cxn modelId="{0A27060E-6F4C-4606-B028-B99EBEB74C6C}" type="presOf" srcId="{D5144B4A-4D8F-43F9-9ADD-38360BEE57D0}" destId="{5DBFB07E-D321-4FA5-A9D2-1C4811C62D43}" srcOrd="0" destOrd="0" presId="urn:microsoft.com/office/officeart/2005/8/layout/hierarchy1"/>
    <dgm:cxn modelId="{97364D25-09F4-4387-A6CB-AE1470E62AC1}" type="presOf" srcId="{3CDB2FAD-7D13-4539-90B1-1CE4E64A76E7}" destId="{BE8CD1D4-8A03-44BB-80FB-7C5DC06C036D}" srcOrd="0" destOrd="0" presId="urn:microsoft.com/office/officeart/2005/8/layout/hierarchy1"/>
    <dgm:cxn modelId="{0F2AC32A-819C-4AE5-B4CD-78E8A86124E9}" type="presOf" srcId="{87124E1B-72A8-4EA2-BCC4-E4755C52C30C}" destId="{3B1055AE-CBED-4B86-AC4F-E5D509899AAE}" srcOrd="0" destOrd="0" presId="urn:microsoft.com/office/officeart/2005/8/layout/hierarchy1"/>
    <dgm:cxn modelId="{4F01E92A-137D-4B1C-93E7-FDAA75225F61}" srcId="{81A166B9-8B00-4699-9269-D2618115F43F}" destId="{4C8C127A-04DB-426E-9428-2EC6D9A80705}" srcOrd="0" destOrd="0" parTransId="{87124E1B-72A8-4EA2-BCC4-E4755C52C30C}" sibTransId="{8B7142C1-E19D-4F85-8B44-0029938AB872}"/>
    <dgm:cxn modelId="{0DA5253A-750B-43F9-8D63-DA5C3AFAFABE}" srcId="{7AA23AC8-CEBE-472A-9580-5605E1717E4B}" destId="{DA7584BF-82CF-47E3-94BA-C1EFCE333F15}" srcOrd="0" destOrd="0" parTransId="{C3FB3C7F-E59C-47F3-8570-B8ED531F0FF0}" sibTransId="{78262743-607D-4860-8625-C23E6FF391F5}"/>
    <dgm:cxn modelId="{1D40EC3B-FD1B-407D-8486-0F4F911F3DD1}" srcId="{53960B73-9F56-431B-B30B-C61FB46A83DD}" destId="{3CDB2FAD-7D13-4539-90B1-1CE4E64A76E7}" srcOrd="1" destOrd="0" parTransId="{3268B52D-6FB0-4192-9AC3-686EC689DF51}" sibTransId="{376021C4-ECD7-42A4-B955-E3CDC38DFCE0}"/>
    <dgm:cxn modelId="{BBCA413C-24C5-480C-BD57-17ED8EF64B36}" srcId="{53960B73-9F56-431B-B30B-C61FB46A83DD}" destId="{79B2655D-40F4-4C20-A036-A65BAB26D106}" srcOrd="2" destOrd="0" parTransId="{159E6C4E-166E-4A80-9994-056BF63368F4}" sibTransId="{038D6DC5-ADD4-4B33-AF3C-EC5D44FB2259}"/>
    <dgm:cxn modelId="{FBD8F840-4D91-4D8E-AE6F-A58D7A4C7792}" type="presOf" srcId="{D9F2142C-E599-4BF2-BA92-983E065D0249}" destId="{98645BD1-64BD-47AB-A478-859A83036297}" srcOrd="0" destOrd="0" presId="urn:microsoft.com/office/officeart/2005/8/layout/hierarchy1"/>
    <dgm:cxn modelId="{A2777E5B-8336-473D-966B-C36A329E150C}" srcId="{4C8C127A-04DB-426E-9428-2EC6D9A80705}" destId="{BB66FB44-4B21-4AA3-964D-33BA0BD1737C}" srcOrd="0" destOrd="0" parTransId="{D9F2142C-E599-4BF2-BA92-983E065D0249}" sibTransId="{F3ED8F2C-BBCF-409D-BE7B-74B5A20E4EAD}"/>
    <dgm:cxn modelId="{4313F25E-223C-4A4B-AFA4-1B08627E42DB}" type="presOf" srcId="{79B2655D-40F4-4C20-A036-A65BAB26D106}" destId="{E6472E98-E19D-430A-9749-3D75C28A3298}" srcOrd="0" destOrd="0" presId="urn:microsoft.com/office/officeart/2005/8/layout/hierarchy1"/>
    <dgm:cxn modelId="{CE068E64-1826-4D01-B6F5-4298DD65B2D1}" srcId="{4C8C127A-04DB-426E-9428-2EC6D9A80705}" destId="{D5144B4A-4D8F-43F9-9ADD-38360BEE57D0}" srcOrd="2" destOrd="0" parTransId="{4F74F300-C236-4A99-A1BC-94A6C5DFB228}" sibTransId="{9FB11F1F-A89D-40AD-9CB9-AF1AFDFE8923}"/>
    <dgm:cxn modelId="{29A8DC4D-B1B4-432E-9F59-BC0D84184863}" type="presOf" srcId="{4A1DAA76-35FD-4715-A430-22C365D70FF2}" destId="{0EC41508-15E9-4B17-93AB-8C72AB270C8F}" srcOrd="0" destOrd="0" presId="urn:microsoft.com/office/officeart/2005/8/layout/hierarchy1"/>
    <dgm:cxn modelId="{808E456F-A5A3-4785-BEAE-E5186199ABCA}" type="presOf" srcId="{7AA23AC8-CEBE-472A-9580-5605E1717E4B}" destId="{55CA27A1-7385-428D-B165-93D0469A86E3}" srcOrd="0" destOrd="0" presId="urn:microsoft.com/office/officeart/2005/8/layout/hierarchy1"/>
    <dgm:cxn modelId="{3006F96F-74C0-4566-84AE-BCC7E2501C80}" type="presOf" srcId="{3268B52D-6FB0-4192-9AC3-686EC689DF51}" destId="{49F772FC-67B7-434C-BC56-BA7D4B213D1E}" srcOrd="0" destOrd="0" presId="urn:microsoft.com/office/officeart/2005/8/layout/hierarchy1"/>
    <dgm:cxn modelId="{0B8F7750-7A13-46B0-979B-0E81D3CAC0E8}" type="presOf" srcId="{2D3315B1-9395-42DA-860D-9BB1CD5F6836}" destId="{C490CAF0-F343-4D51-BC3D-F8C6BA228F67}" srcOrd="0" destOrd="0" presId="urn:microsoft.com/office/officeart/2005/8/layout/hierarchy1"/>
    <dgm:cxn modelId="{BDAAED53-C56D-4BA9-B48F-4CAD40EE1503}" type="presOf" srcId="{815C3D3E-DFBB-47FF-9CEF-143F5DCB3E4A}" destId="{C5FC0E53-40E5-416C-BD6D-A176B02B5058}" srcOrd="0" destOrd="0" presId="urn:microsoft.com/office/officeart/2005/8/layout/hierarchy1"/>
    <dgm:cxn modelId="{C18C1276-1AB2-4290-AA4F-40BB089C5663}" type="presOf" srcId="{E8304BFE-D51F-4C2F-B29A-7B282BD44866}" destId="{0F6206C6-AA3A-4B9A-8B13-C57361ABE1E8}" srcOrd="0" destOrd="0" presId="urn:microsoft.com/office/officeart/2005/8/layout/hierarchy1"/>
    <dgm:cxn modelId="{8F763080-D3EA-46EE-9B76-381D11CDBFC7}" type="presOf" srcId="{315D4ABA-0777-4D4E-9386-D68BE209A3E1}" destId="{D66C07AF-F1E8-4048-93B2-1E9BF49A7E19}" srcOrd="0" destOrd="0" presId="urn:microsoft.com/office/officeart/2005/8/layout/hierarchy1"/>
    <dgm:cxn modelId="{A2ACFC88-1FEF-401D-9FC0-423AAF953796}" type="presOf" srcId="{BA89277F-2AF8-4186-B206-406A61977E70}" destId="{B303D801-B453-4A5F-935E-1F72FBB11E55}" srcOrd="0" destOrd="0" presId="urn:microsoft.com/office/officeart/2005/8/layout/hierarchy1"/>
    <dgm:cxn modelId="{C373C19C-E250-4E87-AB22-329C5B7D9E7B}" srcId="{4C8C127A-04DB-426E-9428-2EC6D9A80705}" destId="{2D3315B1-9395-42DA-860D-9BB1CD5F6836}" srcOrd="1" destOrd="0" parTransId="{BD16BEF1-D853-4613-8189-7B3AF90A54AE}" sibTransId="{07D7E4E7-391C-44E3-8152-B10CD4FA05C0}"/>
    <dgm:cxn modelId="{AADFF7A1-7089-4618-931D-E6C49F635353}" srcId="{815C3D3E-DFBB-47FF-9CEF-143F5DCB3E4A}" destId="{53960B73-9F56-431B-B30B-C61FB46A83DD}" srcOrd="0" destOrd="0" parTransId="{E8304BFE-D51F-4C2F-B29A-7B282BD44866}" sibTransId="{43930BCE-D090-454A-A466-A38BD81BD7F5}"/>
    <dgm:cxn modelId="{0D95E5C4-0E45-4FCD-82B0-F1FCF1D53351}" type="presOf" srcId="{159E6C4E-166E-4A80-9994-056BF63368F4}" destId="{2CE37929-0624-4EDA-8FEB-8D358E5544E9}" srcOrd="0" destOrd="0" presId="urn:microsoft.com/office/officeart/2005/8/layout/hierarchy1"/>
    <dgm:cxn modelId="{2120CCD5-84A2-4A7B-A94A-A56861791AA6}" type="presOf" srcId="{4C8C127A-04DB-426E-9428-2EC6D9A80705}" destId="{D560AA44-15E1-41A6-AE50-173C3FB426EF}" srcOrd="0" destOrd="0" presId="urn:microsoft.com/office/officeart/2005/8/layout/hierarchy1"/>
    <dgm:cxn modelId="{3757EBD7-462E-4ABB-B6BB-046814E1CCD9}" srcId="{53960B73-9F56-431B-B30B-C61FB46A83DD}" destId="{BA89277F-2AF8-4186-B206-406A61977E70}" srcOrd="0" destOrd="0" parTransId="{4A1DAA76-35FD-4715-A430-22C365D70FF2}" sibTransId="{6B0F31F9-9A93-4D21-A86E-E080A3F00E1A}"/>
    <dgm:cxn modelId="{963BC1D9-F5AA-40E0-A23E-CB7B17FB20E8}" type="presOf" srcId="{BD16BEF1-D853-4613-8189-7B3AF90A54AE}" destId="{55BC026B-23AE-44C6-BC76-D88E37A53442}" srcOrd="0" destOrd="0" presId="urn:microsoft.com/office/officeart/2005/8/layout/hierarchy1"/>
    <dgm:cxn modelId="{A6E6DBE1-EF42-42FD-A5D9-2637925010A9}" type="presOf" srcId="{53960B73-9F56-431B-B30B-C61FB46A83DD}" destId="{74CB266A-5B19-48B1-84C5-55C594F55187}" srcOrd="0" destOrd="0" presId="urn:microsoft.com/office/officeart/2005/8/layout/hierarchy1"/>
    <dgm:cxn modelId="{07BA90E3-E238-4A01-BE46-39F3C034A60A}" type="presOf" srcId="{4F74F300-C236-4A99-A1BC-94A6C5DFB228}" destId="{0C997D18-B33F-4EE6-88DC-88713EA778C2}" srcOrd="0" destOrd="0" presId="urn:microsoft.com/office/officeart/2005/8/layout/hierarchy1"/>
    <dgm:cxn modelId="{216E21F6-619A-455C-B265-05C596E0B638}" type="presOf" srcId="{81A166B9-8B00-4699-9269-D2618115F43F}" destId="{DB48623D-D73A-411B-A428-5F9BE4DC0D96}" srcOrd="0" destOrd="0" presId="urn:microsoft.com/office/officeart/2005/8/layout/hierarchy1"/>
    <dgm:cxn modelId="{8ED468FD-9679-4F21-A67A-7356F321168A}" type="presOf" srcId="{DA7584BF-82CF-47E3-94BA-C1EFCE333F15}" destId="{4885A403-4AE7-407D-A966-DB9B57C60C35}" srcOrd="0" destOrd="0" presId="urn:microsoft.com/office/officeart/2005/8/layout/hierarchy1"/>
    <dgm:cxn modelId="{6EAD88FD-341B-48BA-8588-0004374F2340}" type="presOf" srcId="{BB66FB44-4B21-4AA3-964D-33BA0BD1737C}" destId="{E8B21252-DD13-45DB-AC49-DA8F71E2669C}" srcOrd="0" destOrd="0" presId="urn:microsoft.com/office/officeart/2005/8/layout/hierarchy1"/>
    <dgm:cxn modelId="{14001B05-7993-4E80-B3AD-C36540EB6D49}" type="presParOf" srcId="{55CA27A1-7385-428D-B165-93D0469A86E3}" destId="{E33A52E2-581E-4937-A2DE-2733185A9FF6}" srcOrd="0" destOrd="0" presId="urn:microsoft.com/office/officeart/2005/8/layout/hierarchy1"/>
    <dgm:cxn modelId="{7C17AE36-E247-43D1-A9E6-F5C302F04455}" type="presParOf" srcId="{E33A52E2-581E-4937-A2DE-2733185A9FF6}" destId="{477D8439-A432-4885-9F80-28AF3A5AD463}" srcOrd="0" destOrd="0" presId="urn:microsoft.com/office/officeart/2005/8/layout/hierarchy1"/>
    <dgm:cxn modelId="{CE399CAC-D94F-4CFA-B719-A729924C42DD}" type="presParOf" srcId="{477D8439-A432-4885-9F80-28AF3A5AD463}" destId="{1C358A35-BAA4-45DA-B6DB-83EDE7F088DB}" srcOrd="0" destOrd="0" presId="urn:microsoft.com/office/officeart/2005/8/layout/hierarchy1"/>
    <dgm:cxn modelId="{08EC5C01-E139-484E-8799-9F4AF00C3948}" type="presParOf" srcId="{477D8439-A432-4885-9F80-28AF3A5AD463}" destId="{4885A403-4AE7-407D-A966-DB9B57C60C35}" srcOrd="1" destOrd="0" presId="urn:microsoft.com/office/officeart/2005/8/layout/hierarchy1"/>
    <dgm:cxn modelId="{C76CB88D-E1F9-407D-B40E-B7BBF1AC9C8F}" type="presParOf" srcId="{E33A52E2-581E-4937-A2DE-2733185A9FF6}" destId="{77669374-6456-48A4-B443-4F0334AC45EF}" srcOrd="1" destOrd="0" presId="urn:microsoft.com/office/officeart/2005/8/layout/hierarchy1"/>
    <dgm:cxn modelId="{02B7418F-AA79-43DF-A1C2-D37C2907C4EB}" type="presParOf" srcId="{77669374-6456-48A4-B443-4F0334AC45EF}" destId="{4E21466A-9CEA-411C-BEDE-3C437F672154}" srcOrd="0" destOrd="0" presId="urn:microsoft.com/office/officeart/2005/8/layout/hierarchy1"/>
    <dgm:cxn modelId="{18D6606B-60FB-4757-96EF-7AE921135463}" type="presParOf" srcId="{77669374-6456-48A4-B443-4F0334AC45EF}" destId="{6A96166F-43C1-458B-A349-F7C4EDCC9CF6}" srcOrd="1" destOrd="0" presId="urn:microsoft.com/office/officeart/2005/8/layout/hierarchy1"/>
    <dgm:cxn modelId="{613F2963-D3FC-49F8-9BDD-8DD8E19C7F9D}" type="presParOf" srcId="{6A96166F-43C1-458B-A349-F7C4EDCC9CF6}" destId="{EE58ED7B-D692-4132-BE2D-6D1637BCD32B}" srcOrd="0" destOrd="0" presId="urn:microsoft.com/office/officeart/2005/8/layout/hierarchy1"/>
    <dgm:cxn modelId="{93E49859-8405-446B-B118-94DB8C6CBAE0}" type="presParOf" srcId="{EE58ED7B-D692-4132-BE2D-6D1637BCD32B}" destId="{11678FB0-D421-4FAB-A368-D4D98E523059}" srcOrd="0" destOrd="0" presId="urn:microsoft.com/office/officeart/2005/8/layout/hierarchy1"/>
    <dgm:cxn modelId="{ACFA95D1-7101-48A0-85F1-2E38A2591280}" type="presParOf" srcId="{EE58ED7B-D692-4132-BE2D-6D1637BCD32B}" destId="{DB48623D-D73A-411B-A428-5F9BE4DC0D96}" srcOrd="1" destOrd="0" presId="urn:microsoft.com/office/officeart/2005/8/layout/hierarchy1"/>
    <dgm:cxn modelId="{73631544-A19D-4D1B-8442-CCD8CE9E8632}" type="presParOf" srcId="{6A96166F-43C1-458B-A349-F7C4EDCC9CF6}" destId="{598E2648-1352-45C9-9C9F-BD546D84EA10}" srcOrd="1" destOrd="0" presId="urn:microsoft.com/office/officeart/2005/8/layout/hierarchy1"/>
    <dgm:cxn modelId="{3891329C-C39F-4174-8688-DD0E53A1A87D}" type="presParOf" srcId="{598E2648-1352-45C9-9C9F-BD546D84EA10}" destId="{3B1055AE-CBED-4B86-AC4F-E5D509899AAE}" srcOrd="0" destOrd="0" presId="urn:microsoft.com/office/officeart/2005/8/layout/hierarchy1"/>
    <dgm:cxn modelId="{30F02729-C634-4D3E-A18D-938D4DCBBA44}" type="presParOf" srcId="{598E2648-1352-45C9-9C9F-BD546D84EA10}" destId="{F5D9AB30-1BB3-483C-86E7-A8B7FC174EE3}" srcOrd="1" destOrd="0" presId="urn:microsoft.com/office/officeart/2005/8/layout/hierarchy1"/>
    <dgm:cxn modelId="{54E93F6C-F741-4C6A-8404-B951DD05B147}" type="presParOf" srcId="{F5D9AB30-1BB3-483C-86E7-A8B7FC174EE3}" destId="{D8D4CE43-0B81-4B8C-A284-AEE5E3BFD6B4}" srcOrd="0" destOrd="0" presId="urn:microsoft.com/office/officeart/2005/8/layout/hierarchy1"/>
    <dgm:cxn modelId="{435DC832-98DB-4F2D-9AAC-178F24061093}" type="presParOf" srcId="{D8D4CE43-0B81-4B8C-A284-AEE5E3BFD6B4}" destId="{A8C17FB6-52BD-4D78-8937-9EDD35E8F4CE}" srcOrd="0" destOrd="0" presId="urn:microsoft.com/office/officeart/2005/8/layout/hierarchy1"/>
    <dgm:cxn modelId="{E7238216-6F72-4205-A9FE-E20572C72152}" type="presParOf" srcId="{D8D4CE43-0B81-4B8C-A284-AEE5E3BFD6B4}" destId="{D560AA44-15E1-41A6-AE50-173C3FB426EF}" srcOrd="1" destOrd="0" presId="urn:microsoft.com/office/officeart/2005/8/layout/hierarchy1"/>
    <dgm:cxn modelId="{1E36E42E-C90B-4DA3-BE04-5B55950617F6}" type="presParOf" srcId="{F5D9AB30-1BB3-483C-86E7-A8B7FC174EE3}" destId="{C0C1E4AC-9BD8-4FE2-88AC-9E530498334C}" srcOrd="1" destOrd="0" presId="urn:microsoft.com/office/officeart/2005/8/layout/hierarchy1"/>
    <dgm:cxn modelId="{B2522566-F52F-42F4-9133-493E6A4FD44B}" type="presParOf" srcId="{C0C1E4AC-9BD8-4FE2-88AC-9E530498334C}" destId="{98645BD1-64BD-47AB-A478-859A83036297}" srcOrd="0" destOrd="0" presId="urn:microsoft.com/office/officeart/2005/8/layout/hierarchy1"/>
    <dgm:cxn modelId="{AEF55C5E-EDA4-4B89-82DE-4DCA881482B9}" type="presParOf" srcId="{C0C1E4AC-9BD8-4FE2-88AC-9E530498334C}" destId="{1BF4B8BB-3575-41CD-95BC-48C3D160D546}" srcOrd="1" destOrd="0" presId="urn:microsoft.com/office/officeart/2005/8/layout/hierarchy1"/>
    <dgm:cxn modelId="{8A53BB63-1113-49EE-90D7-91A644A64F04}" type="presParOf" srcId="{1BF4B8BB-3575-41CD-95BC-48C3D160D546}" destId="{F82A68DA-F69D-4485-BA65-9A1D42143D70}" srcOrd="0" destOrd="0" presId="urn:microsoft.com/office/officeart/2005/8/layout/hierarchy1"/>
    <dgm:cxn modelId="{7D542F80-0C08-442B-A62A-8A5D0D968CB0}" type="presParOf" srcId="{F82A68DA-F69D-4485-BA65-9A1D42143D70}" destId="{2919AD96-EC4E-48E3-9222-31E59F50D0A4}" srcOrd="0" destOrd="0" presId="urn:microsoft.com/office/officeart/2005/8/layout/hierarchy1"/>
    <dgm:cxn modelId="{9B441E8D-7AFD-44DB-B48B-2B6621DAD6D7}" type="presParOf" srcId="{F82A68DA-F69D-4485-BA65-9A1D42143D70}" destId="{E8B21252-DD13-45DB-AC49-DA8F71E2669C}" srcOrd="1" destOrd="0" presId="urn:microsoft.com/office/officeart/2005/8/layout/hierarchy1"/>
    <dgm:cxn modelId="{8AA8C66F-4407-4148-BC18-AC7EFB61B4BB}" type="presParOf" srcId="{1BF4B8BB-3575-41CD-95BC-48C3D160D546}" destId="{0A718C9C-9549-4C08-B50F-0B3540FC1D1D}" srcOrd="1" destOrd="0" presId="urn:microsoft.com/office/officeart/2005/8/layout/hierarchy1"/>
    <dgm:cxn modelId="{3D2B6614-B7B7-4500-B8D6-A2B38B2A29B7}" type="presParOf" srcId="{C0C1E4AC-9BD8-4FE2-88AC-9E530498334C}" destId="{55BC026B-23AE-44C6-BC76-D88E37A53442}" srcOrd="2" destOrd="0" presId="urn:microsoft.com/office/officeart/2005/8/layout/hierarchy1"/>
    <dgm:cxn modelId="{79B0A9B5-2A4D-4297-8F3E-8A96FD4E4861}" type="presParOf" srcId="{C0C1E4AC-9BD8-4FE2-88AC-9E530498334C}" destId="{9E08B2AE-031C-42B4-9D85-1EDA92012B0C}" srcOrd="3" destOrd="0" presId="urn:microsoft.com/office/officeart/2005/8/layout/hierarchy1"/>
    <dgm:cxn modelId="{45643FE0-724A-41A5-AAEE-31CDE0C88212}" type="presParOf" srcId="{9E08B2AE-031C-42B4-9D85-1EDA92012B0C}" destId="{F94BA996-8CAD-4DBD-AEA0-A089C2A9C7F1}" srcOrd="0" destOrd="0" presId="urn:microsoft.com/office/officeart/2005/8/layout/hierarchy1"/>
    <dgm:cxn modelId="{E7EBDE71-E4ED-4B62-9A10-6BF8E0FB1DAF}" type="presParOf" srcId="{F94BA996-8CAD-4DBD-AEA0-A089C2A9C7F1}" destId="{774FF566-E652-4078-8BB3-98BF317C80AA}" srcOrd="0" destOrd="0" presId="urn:microsoft.com/office/officeart/2005/8/layout/hierarchy1"/>
    <dgm:cxn modelId="{AA2C76FB-A3BE-48FE-BEF4-5DA99CCA6B02}" type="presParOf" srcId="{F94BA996-8CAD-4DBD-AEA0-A089C2A9C7F1}" destId="{C490CAF0-F343-4D51-BC3D-F8C6BA228F67}" srcOrd="1" destOrd="0" presId="urn:microsoft.com/office/officeart/2005/8/layout/hierarchy1"/>
    <dgm:cxn modelId="{FD484360-2D2F-4224-A59F-A18AB8B4304D}" type="presParOf" srcId="{9E08B2AE-031C-42B4-9D85-1EDA92012B0C}" destId="{8CB7D14A-EAF0-4B42-A429-7B542621C476}" srcOrd="1" destOrd="0" presId="urn:microsoft.com/office/officeart/2005/8/layout/hierarchy1"/>
    <dgm:cxn modelId="{B30179A4-3E2F-46B6-915C-08CF1176F412}" type="presParOf" srcId="{C0C1E4AC-9BD8-4FE2-88AC-9E530498334C}" destId="{0C997D18-B33F-4EE6-88DC-88713EA778C2}" srcOrd="4" destOrd="0" presId="urn:microsoft.com/office/officeart/2005/8/layout/hierarchy1"/>
    <dgm:cxn modelId="{AC2EC9E1-D3D6-48FC-BF8D-760E5AFA5BF2}" type="presParOf" srcId="{C0C1E4AC-9BD8-4FE2-88AC-9E530498334C}" destId="{536B40CB-8E94-4E8F-9278-73509B44D02A}" srcOrd="5" destOrd="0" presId="urn:microsoft.com/office/officeart/2005/8/layout/hierarchy1"/>
    <dgm:cxn modelId="{6F30707B-31E3-420E-B9A9-60963B1E87A7}" type="presParOf" srcId="{536B40CB-8E94-4E8F-9278-73509B44D02A}" destId="{560BAF23-14E0-41A1-BEE3-D447F29569B8}" srcOrd="0" destOrd="0" presId="urn:microsoft.com/office/officeart/2005/8/layout/hierarchy1"/>
    <dgm:cxn modelId="{8D4F34AD-9DE7-45B8-AAA6-6CFA7031AF7C}" type="presParOf" srcId="{560BAF23-14E0-41A1-BEE3-D447F29569B8}" destId="{F164F9B8-9439-496B-9006-424198EAD90F}" srcOrd="0" destOrd="0" presId="urn:microsoft.com/office/officeart/2005/8/layout/hierarchy1"/>
    <dgm:cxn modelId="{EEC97A70-2666-412B-8D42-21A92591D0BE}" type="presParOf" srcId="{560BAF23-14E0-41A1-BEE3-D447F29569B8}" destId="{5DBFB07E-D321-4FA5-A9D2-1C4811C62D43}" srcOrd="1" destOrd="0" presId="urn:microsoft.com/office/officeart/2005/8/layout/hierarchy1"/>
    <dgm:cxn modelId="{88F50468-D8AC-4A6A-99BD-069DC6B95623}" type="presParOf" srcId="{536B40CB-8E94-4E8F-9278-73509B44D02A}" destId="{05FEDBE7-3637-473C-9DDC-E87F42A803CE}" srcOrd="1" destOrd="0" presId="urn:microsoft.com/office/officeart/2005/8/layout/hierarchy1"/>
    <dgm:cxn modelId="{ECC2695D-B95C-4ECC-A840-6EBF9229C6E3}" type="presParOf" srcId="{598E2648-1352-45C9-9C9F-BD546D84EA10}" destId="{D66C07AF-F1E8-4048-93B2-1E9BF49A7E19}" srcOrd="2" destOrd="0" presId="urn:microsoft.com/office/officeart/2005/8/layout/hierarchy1"/>
    <dgm:cxn modelId="{F73D41FC-9974-41BE-94D0-EE497CD8E57F}" type="presParOf" srcId="{598E2648-1352-45C9-9C9F-BD546D84EA10}" destId="{9B1C3892-54BE-493F-81D5-BCFA614403B1}" srcOrd="3" destOrd="0" presId="urn:microsoft.com/office/officeart/2005/8/layout/hierarchy1"/>
    <dgm:cxn modelId="{52FE0924-D564-4C41-BFEE-74C69DE26A6A}" type="presParOf" srcId="{9B1C3892-54BE-493F-81D5-BCFA614403B1}" destId="{3AA400B1-69F9-4E70-B685-606BE2CDC2EA}" srcOrd="0" destOrd="0" presId="urn:microsoft.com/office/officeart/2005/8/layout/hierarchy1"/>
    <dgm:cxn modelId="{D26622D5-B093-4339-85F1-F4E3698031A8}" type="presParOf" srcId="{3AA400B1-69F9-4E70-B685-606BE2CDC2EA}" destId="{9D27561A-F4D3-4013-90BE-51C39F538465}" srcOrd="0" destOrd="0" presId="urn:microsoft.com/office/officeart/2005/8/layout/hierarchy1"/>
    <dgm:cxn modelId="{CB1A32EB-07BB-4EE7-B8AC-3AA9BD86F892}" type="presParOf" srcId="{3AA400B1-69F9-4E70-B685-606BE2CDC2EA}" destId="{C5FC0E53-40E5-416C-BD6D-A176B02B5058}" srcOrd="1" destOrd="0" presId="urn:microsoft.com/office/officeart/2005/8/layout/hierarchy1"/>
    <dgm:cxn modelId="{5C5CF5DE-74F1-4AA1-B032-CEA9C7CF651B}" type="presParOf" srcId="{9B1C3892-54BE-493F-81D5-BCFA614403B1}" destId="{A7F63F63-40E4-49C1-A149-035891E1099F}" srcOrd="1" destOrd="0" presId="urn:microsoft.com/office/officeart/2005/8/layout/hierarchy1"/>
    <dgm:cxn modelId="{9ADF2D73-8D03-4F0B-98CB-6152BB50E375}" type="presParOf" srcId="{A7F63F63-40E4-49C1-A149-035891E1099F}" destId="{0F6206C6-AA3A-4B9A-8B13-C57361ABE1E8}" srcOrd="0" destOrd="0" presId="urn:microsoft.com/office/officeart/2005/8/layout/hierarchy1"/>
    <dgm:cxn modelId="{0C64CFAD-EAA6-4546-8E16-F05082F051EA}" type="presParOf" srcId="{A7F63F63-40E4-49C1-A149-035891E1099F}" destId="{0C6329D1-8023-4B50-87CC-A55C4EA7671D}" srcOrd="1" destOrd="0" presId="urn:microsoft.com/office/officeart/2005/8/layout/hierarchy1"/>
    <dgm:cxn modelId="{79510911-6C77-4F6F-8365-265CE88C1CDA}" type="presParOf" srcId="{0C6329D1-8023-4B50-87CC-A55C4EA7671D}" destId="{C3242101-EEA1-47C8-80E1-25E7FA0CC072}" srcOrd="0" destOrd="0" presId="urn:microsoft.com/office/officeart/2005/8/layout/hierarchy1"/>
    <dgm:cxn modelId="{F62D0D2E-F0CE-4A23-9ECC-49C87A963EB6}" type="presParOf" srcId="{C3242101-EEA1-47C8-80E1-25E7FA0CC072}" destId="{A270F923-212F-46D6-A0E8-046DEBF20B44}" srcOrd="0" destOrd="0" presId="urn:microsoft.com/office/officeart/2005/8/layout/hierarchy1"/>
    <dgm:cxn modelId="{E50B6BEF-090E-4A08-9D94-EA951F07C980}" type="presParOf" srcId="{C3242101-EEA1-47C8-80E1-25E7FA0CC072}" destId="{74CB266A-5B19-48B1-84C5-55C594F55187}" srcOrd="1" destOrd="0" presId="urn:microsoft.com/office/officeart/2005/8/layout/hierarchy1"/>
    <dgm:cxn modelId="{A33980F9-306F-445F-9343-8C577DF14876}" type="presParOf" srcId="{0C6329D1-8023-4B50-87CC-A55C4EA7671D}" destId="{17DFA82E-29BF-4E96-9364-24B86BB6725F}" srcOrd="1" destOrd="0" presId="urn:microsoft.com/office/officeart/2005/8/layout/hierarchy1"/>
    <dgm:cxn modelId="{D273D545-207B-4241-BFB0-F18161DED53F}" type="presParOf" srcId="{17DFA82E-29BF-4E96-9364-24B86BB6725F}" destId="{0EC41508-15E9-4B17-93AB-8C72AB270C8F}" srcOrd="0" destOrd="0" presId="urn:microsoft.com/office/officeart/2005/8/layout/hierarchy1"/>
    <dgm:cxn modelId="{EC4F247A-68D0-4F28-B456-774D755587BB}" type="presParOf" srcId="{17DFA82E-29BF-4E96-9364-24B86BB6725F}" destId="{A97C42B5-3309-4F1E-BC7E-F7AE15BB8D9D}" srcOrd="1" destOrd="0" presId="urn:microsoft.com/office/officeart/2005/8/layout/hierarchy1"/>
    <dgm:cxn modelId="{CC65D3F4-6AEF-48CF-B60A-7045E5A0DB9E}" type="presParOf" srcId="{A97C42B5-3309-4F1E-BC7E-F7AE15BB8D9D}" destId="{5B803665-7772-49F4-936B-AF89CC0C4967}" srcOrd="0" destOrd="0" presId="urn:microsoft.com/office/officeart/2005/8/layout/hierarchy1"/>
    <dgm:cxn modelId="{F1A90D64-5B5E-4368-8B22-0169324A5C4C}" type="presParOf" srcId="{5B803665-7772-49F4-936B-AF89CC0C4967}" destId="{59472E3D-4E6E-4012-B1CC-C2EAF35AE348}" srcOrd="0" destOrd="0" presId="urn:microsoft.com/office/officeart/2005/8/layout/hierarchy1"/>
    <dgm:cxn modelId="{1A6B619A-034D-4F43-8F21-9D8DBE1EEC6C}" type="presParOf" srcId="{5B803665-7772-49F4-936B-AF89CC0C4967}" destId="{B303D801-B453-4A5F-935E-1F72FBB11E55}" srcOrd="1" destOrd="0" presId="urn:microsoft.com/office/officeart/2005/8/layout/hierarchy1"/>
    <dgm:cxn modelId="{7C6318C4-7073-41E5-AF9E-19D4671E83FA}" type="presParOf" srcId="{A97C42B5-3309-4F1E-BC7E-F7AE15BB8D9D}" destId="{C764F5B6-B5C4-40BE-8341-1DED3B8171E1}" srcOrd="1" destOrd="0" presId="urn:microsoft.com/office/officeart/2005/8/layout/hierarchy1"/>
    <dgm:cxn modelId="{3CC3417B-8B0A-43A1-8301-6441D58F2083}" type="presParOf" srcId="{17DFA82E-29BF-4E96-9364-24B86BB6725F}" destId="{49F772FC-67B7-434C-BC56-BA7D4B213D1E}" srcOrd="2" destOrd="0" presId="urn:microsoft.com/office/officeart/2005/8/layout/hierarchy1"/>
    <dgm:cxn modelId="{F5CCE008-84AB-4403-800E-0DC46B175CF8}" type="presParOf" srcId="{17DFA82E-29BF-4E96-9364-24B86BB6725F}" destId="{A7D70D6C-67AB-4426-9995-DC039BFAA686}" srcOrd="3" destOrd="0" presId="urn:microsoft.com/office/officeart/2005/8/layout/hierarchy1"/>
    <dgm:cxn modelId="{48C73990-618C-4C6C-B4E9-B316D37BD3C2}" type="presParOf" srcId="{A7D70D6C-67AB-4426-9995-DC039BFAA686}" destId="{57670FBD-1FBC-48CA-9444-4BFC6ADAECB0}" srcOrd="0" destOrd="0" presId="urn:microsoft.com/office/officeart/2005/8/layout/hierarchy1"/>
    <dgm:cxn modelId="{C5D183FB-C4FF-42C7-896A-CDDD0A4B6B30}" type="presParOf" srcId="{57670FBD-1FBC-48CA-9444-4BFC6ADAECB0}" destId="{36687182-93C7-47B1-A28B-6BC2FF23BD9C}" srcOrd="0" destOrd="0" presId="urn:microsoft.com/office/officeart/2005/8/layout/hierarchy1"/>
    <dgm:cxn modelId="{23B72C4C-41BA-4A7C-93CD-093D54FF6A61}" type="presParOf" srcId="{57670FBD-1FBC-48CA-9444-4BFC6ADAECB0}" destId="{BE8CD1D4-8A03-44BB-80FB-7C5DC06C036D}" srcOrd="1" destOrd="0" presId="urn:microsoft.com/office/officeart/2005/8/layout/hierarchy1"/>
    <dgm:cxn modelId="{ED9D8B98-91EA-4B1C-BA79-098D83D4DC3E}" type="presParOf" srcId="{A7D70D6C-67AB-4426-9995-DC039BFAA686}" destId="{EAEDAFA6-D4E4-44FE-9BCE-EEA4EA79C814}" srcOrd="1" destOrd="0" presId="urn:microsoft.com/office/officeart/2005/8/layout/hierarchy1"/>
    <dgm:cxn modelId="{40480B50-A583-4918-B40E-90CDA3D9C774}" type="presParOf" srcId="{17DFA82E-29BF-4E96-9364-24B86BB6725F}" destId="{2CE37929-0624-4EDA-8FEB-8D358E5544E9}" srcOrd="4" destOrd="0" presId="urn:microsoft.com/office/officeart/2005/8/layout/hierarchy1"/>
    <dgm:cxn modelId="{EC555354-8C1A-4952-BB4F-479AF701CA79}" type="presParOf" srcId="{17DFA82E-29BF-4E96-9364-24B86BB6725F}" destId="{2EBAA9B5-7EA9-4414-82B8-7441AC41C005}" srcOrd="5" destOrd="0" presId="urn:microsoft.com/office/officeart/2005/8/layout/hierarchy1"/>
    <dgm:cxn modelId="{D307430A-5226-409A-A72B-A9C9D3D564D8}" type="presParOf" srcId="{2EBAA9B5-7EA9-4414-82B8-7441AC41C005}" destId="{C281631B-319C-47A8-9454-9C57957A3D48}" srcOrd="0" destOrd="0" presId="urn:microsoft.com/office/officeart/2005/8/layout/hierarchy1"/>
    <dgm:cxn modelId="{5AC6358E-32C1-45FB-B72A-862E4F450842}" type="presParOf" srcId="{C281631B-319C-47A8-9454-9C57957A3D48}" destId="{E364F1EE-6BE1-47DB-8765-08CD44B91EB7}" srcOrd="0" destOrd="0" presId="urn:microsoft.com/office/officeart/2005/8/layout/hierarchy1"/>
    <dgm:cxn modelId="{8F1FE0E5-E467-4CEA-A642-58B00A9B0D1F}" type="presParOf" srcId="{C281631B-319C-47A8-9454-9C57957A3D48}" destId="{E6472E98-E19D-430A-9749-3D75C28A3298}" srcOrd="1" destOrd="0" presId="urn:microsoft.com/office/officeart/2005/8/layout/hierarchy1"/>
    <dgm:cxn modelId="{BE75E09F-3648-452E-A2AA-058C53E44D3D}" type="presParOf" srcId="{2EBAA9B5-7EA9-4414-82B8-7441AC41C005}" destId="{6F1CD01A-589F-481D-B317-49C459688A5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37929-0624-4EDA-8FEB-8D358E5544E9}">
      <dsp:nvSpPr>
        <dsp:cNvPr id="0" name=""/>
        <dsp:cNvSpPr/>
      </dsp:nvSpPr>
      <dsp:spPr>
        <a:xfrm>
          <a:off x="6601404" y="4778046"/>
          <a:ext cx="1710608" cy="407046"/>
        </a:xfrm>
        <a:custGeom>
          <a:avLst/>
          <a:gdLst/>
          <a:ahLst/>
          <a:cxnLst/>
          <a:rect l="0" t="0" r="0" b="0"/>
          <a:pathLst>
            <a:path>
              <a:moveTo>
                <a:pt x="0" y="0"/>
              </a:moveTo>
              <a:lnTo>
                <a:pt x="0" y="277390"/>
              </a:lnTo>
              <a:lnTo>
                <a:pt x="1710608" y="277390"/>
              </a:lnTo>
              <a:lnTo>
                <a:pt x="1710608"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F772FC-67B7-434C-BC56-BA7D4B213D1E}">
      <dsp:nvSpPr>
        <dsp:cNvPr id="0" name=""/>
        <dsp:cNvSpPr/>
      </dsp:nvSpPr>
      <dsp:spPr>
        <a:xfrm>
          <a:off x="6555684" y="4778046"/>
          <a:ext cx="91440" cy="407046"/>
        </a:xfrm>
        <a:custGeom>
          <a:avLst/>
          <a:gdLst/>
          <a:ahLst/>
          <a:cxnLst/>
          <a:rect l="0" t="0" r="0" b="0"/>
          <a:pathLst>
            <a:path>
              <a:moveTo>
                <a:pt x="45720" y="0"/>
              </a:moveTo>
              <a:lnTo>
                <a:pt x="4572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C41508-15E9-4B17-93AB-8C72AB270C8F}">
      <dsp:nvSpPr>
        <dsp:cNvPr id="0" name=""/>
        <dsp:cNvSpPr/>
      </dsp:nvSpPr>
      <dsp:spPr>
        <a:xfrm>
          <a:off x="4890796" y="4778046"/>
          <a:ext cx="1710608" cy="407046"/>
        </a:xfrm>
        <a:custGeom>
          <a:avLst/>
          <a:gdLst/>
          <a:ahLst/>
          <a:cxnLst/>
          <a:rect l="0" t="0" r="0" b="0"/>
          <a:pathLst>
            <a:path>
              <a:moveTo>
                <a:pt x="1710608" y="0"/>
              </a:moveTo>
              <a:lnTo>
                <a:pt x="1710608" y="277390"/>
              </a:lnTo>
              <a:lnTo>
                <a:pt x="0" y="277390"/>
              </a:lnTo>
              <a:lnTo>
                <a:pt x="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6206C6-AA3A-4B9A-8B13-C57361ABE1E8}">
      <dsp:nvSpPr>
        <dsp:cNvPr id="0" name=""/>
        <dsp:cNvSpPr/>
      </dsp:nvSpPr>
      <dsp:spPr>
        <a:xfrm>
          <a:off x="6555684" y="3482260"/>
          <a:ext cx="91440" cy="407046"/>
        </a:xfrm>
        <a:custGeom>
          <a:avLst/>
          <a:gdLst/>
          <a:ahLst/>
          <a:cxnLst/>
          <a:rect l="0" t="0" r="0" b="0"/>
          <a:pathLst>
            <a:path>
              <a:moveTo>
                <a:pt x="45720" y="0"/>
              </a:moveTo>
              <a:lnTo>
                <a:pt x="4572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6C07AF-F1E8-4048-93B2-1E9BF49A7E19}">
      <dsp:nvSpPr>
        <dsp:cNvPr id="0" name=""/>
        <dsp:cNvSpPr/>
      </dsp:nvSpPr>
      <dsp:spPr>
        <a:xfrm>
          <a:off x="4890796" y="2186475"/>
          <a:ext cx="1710608" cy="407046"/>
        </a:xfrm>
        <a:custGeom>
          <a:avLst/>
          <a:gdLst/>
          <a:ahLst/>
          <a:cxnLst/>
          <a:rect l="0" t="0" r="0" b="0"/>
          <a:pathLst>
            <a:path>
              <a:moveTo>
                <a:pt x="0" y="0"/>
              </a:moveTo>
              <a:lnTo>
                <a:pt x="0" y="277390"/>
              </a:lnTo>
              <a:lnTo>
                <a:pt x="1710608" y="277390"/>
              </a:lnTo>
              <a:lnTo>
                <a:pt x="1710608"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997D18-B33F-4EE6-88DC-88713EA778C2}">
      <dsp:nvSpPr>
        <dsp:cNvPr id="0" name=""/>
        <dsp:cNvSpPr/>
      </dsp:nvSpPr>
      <dsp:spPr>
        <a:xfrm>
          <a:off x="3180188" y="3482260"/>
          <a:ext cx="1710608" cy="407046"/>
        </a:xfrm>
        <a:custGeom>
          <a:avLst/>
          <a:gdLst/>
          <a:ahLst/>
          <a:cxnLst/>
          <a:rect l="0" t="0" r="0" b="0"/>
          <a:pathLst>
            <a:path>
              <a:moveTo>
                <a:pt x="0" y="0"/>
              </a:moveTo>
              <a:lnTo>
                <a:pt x="0" y="277390"/>
              </a:lnTo>
              <a:lnTo>
                <a:pt x="1710608" y="277390"/>
              </a:lnTo>
              <a:lnTo>
                <a:pt x="1710608"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BC026B-23AE-44C6-BC76-D88E37A53442}">
      <dsp:nvSpPr>
        <dsp:cNvPr id="0" name=""/>
        <dsp:cNvSpPr/>
      </dsp:nvSpPr>
      <dsp:spPr>
        <a:xfrm>
          <a:off x="3134468" y="3482260"/>
          <a:ext cx="91440" cy="407046"/>
        </a:xfrm>
        <a:custGeom>
          <a:avLst/>
          <a:gdLst/>
          <a:ahLst/>
          <a:cxnLst/>
          <a:rect l="0" t="0" r="0" b="0"/>
          <a:pathLst>
            <a:path>
              <a:moveTo>
                <a:pt x="45720" y="0"/>
              </a:moveTo>
              <a:lnTo>
                <a:pt x="4572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645BD1-64BD-47AB-A478-859A83036297}">
      <dsp:nvSpPr>
        <dsp:cNvPr id="0" name=""/>
        <dsp:cNvSpPr/>
      </dsp:nvSpPr>
      <dsp:spPr>
        <a:xfrm>
          <a:off x="1469579" y="3482260"/>
          <a:ext cx="1710608" cy="407046"/>
        </a:xfrm>
        <a:custGeom>
          <a:avLst/>
          <a:gdLst/>
          <a:ahLst/>
          <a:cxnLst/>
          <a:rect l="0" t="0" r="0" b="0"/>
          <a:pathLst>
            <a:path>
              <a:moveTo>
                <a:pt x="1710608" y="0"/>
              </a:moveTo>
              <a:lnTo>
                <a:pt x="1710608" y="277390"/>
              </a:lnTo>
              <a:lnTo>
                <a:pt x="0" y="277390"/>
              </a:lnTo>
              <a:lnTo>
                <a:pt x="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1055AE-CBED-4B86-AC4F-E5D509899AAE}">
      <dsp:nvSpPr>
        <dsp:cNvPr id="0" name=""/>
        <dsp:cNvSpPr/>
      </dsp:nvSpPr>
      <dsp:spPr>
        <a:xfrm>
          <a:off x="3180188" y="2186475"/>
          <a:ext cx="1710608" cy="407046"/>
        </a:xfrm>
        <a:custGeom>
          <a:avLst/>
          <a:gdLst/>
          <a:ahLst/>
          <a:cxnLst/>
          <a:rect l="0" t="0" r="0" b="0"/>
          <a:pathLst>
            <a:path>
              <a:moveTo>
                <a:pt x="1710608" y="0"/>
              </a:moveTo>
              <a:lnTo>
                <a:pt x="1710608" y="277390"/>
              </a:lnTo>
              <a:lnTo>
                <a:pt x="0" y="277390"/>
              </a:lnTo>
              <a:lnTo>
                <a:pt x="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21466A-9CEA-411C-BEDE-3C437F672154}">
      <dsp:nvSpPr>
        <dsp:cNvPr id="0" name=""/>
        <dsp:cNvSpPr/>
      </dsp:nvSpPr>
      <dsp:spPr>
        <a:xfrm>
          <a:off x="4845076" y="890689"/>
          <a:ext cx="91440" cy="407046"/>
        </a:xfrm>
        <a:custGeom>
          <a:avLst/>
          <a:gdLst/>
          <a:ahLst/>
          <a:cxnLst/>
          <a:rect l="0" t="0" r="0" b="0"/>
          <a:pathLst>
            <a:path>
              <a:moveTo>
                <a:pt x="45720" y="0"/>
              </a:moveTo>
              <a:lnTo>
                <a:pt x="45720" y="4070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358A35-BAA4-45DA-B6DB-83EDE7F088DB}">
      <dsp:nvSpPr>
        <dsp:cNvPr id="0" name=""/>
        <dsp:cNvSpPr/>
      </dsp:nvSpPr>
      <dsp:spPr>
        <a:xfrm>
          <a:off x="4191001" y="1950"/>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85A403-4AE7-407D-A966-DB9B57C60C35}">
      <dsp:nvSpPr>
        <dsp:cNvPr id="0" name=""/>
        <dsp:cNvSpPr/>
      </dsp:nvSpPr>
      <dsp:spPr>
        <a:xfrm>
          <a:off x="4346511" y="149685"/>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efficientamento delle risorse ambientali</a:t>
          </a:r>
        </a:p>
      </dsp:txBody>
      <dsp:txXfrm>
        <a:off x="4372541" y="175715"/>
        <a:ext cx="1347528" cy="836678"/>
      </dsp:txXfrm>
    </dsp:sp>
    <dsp:sp modelId="{11678FB0-D421-4FAB-A368-D4D98E523059}">
      <dsp:nvSpPr>
        <dsp:cNvPr id="0" name=""/>
        <dsp:cNvSpPr/>
      </dsp:nvSpPr>
      <dsp:spPr>
        <a:xfrm>
          <a:off x="4191001" y="1297736"/>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48623D-D73A-411B-A428-5F9BE4DC0D96}">
      <dsp:nvSpPr>
        <dsp:cNvPr id="0" name=""/>
        <dsp:cNvSpPr/>
      </dsp:nvSpPr>
      <dsp:spPr>
        <a:xfrm>
          <a:off x="4346511" y="1445470"/>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corretta gestione dei rifiuti </a:t>
          </a:r>
        </a:p>
      </dsp:txBody>
      <dsp:txXfrm>
        <a:off x="4372541" y="1471500"/>
        <a:ext cx="1347528" cy="836678"/>
      </dsp:txXfrm>
    </dsp:sp>
    <dsp:sp modelId="{A8C17FB6-52BD-4D78-8937-9EDD35E8F4CE}">
      <dsp:nvSpPr>
        <dsp:cNvPr id="0" name=""/>
        <dsp:cNvSpPr/>
      </dsp:nvSpPr>
      <dsp:spPr>
        <a:xfrm>
          <a:off x="2480393" y="2593522"/>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60AA44-15E1-41A6-AE50-173C3FB426EF}">
      <dsp:nvSpPr>
        <dsp:cNvPr id="0" name=""/>
        <dsp:cNvSpPr/>
      </dsp:nvSpPr>
      <dsp:spPr>
        <a:xfrm>
          <a:off x="2635903" y="2741256"/>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implementazione e sviluppo della legislazione europea sui rifiuti</a:t>
          </a:r>
        </a:p>
      </dsp:txBody>
      <dsp:txXfrm>
        <a:off x="2661933" y="2767286"/>
        <a:ext cx="1347528" cy="836678"/>
      </dsp:txXfrm>
    </dsp:sp>
    <dsp:sp modelId="{2919AD96-EC4E-48E3-9222-31E59F50D0A4}">
      <dsp:nvSpPr>
        <dsp:cNvPr id="0" name=""/>
        <dsp:cNvSpPr/>
      </dsp:nvSpPr>
      <dsp:spPr>
        <a:xfrm>
          <a:off x="769785"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B21252-DD13-45DB-AC49-DA8F71E2669C}">
      <dsp:nvSpPr>
        <dsp:cNvPr id="0" name=""/>
        <dsp:cNvSpPr/>
      </dsp:nvSpPr>
      <dsp:spPr>
        <a:xfrm>
          <a:off x="925295"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implementazione di metodi di management</a:t>
          </a:r>
        </a:p>
      </dsp:txBody>
      <dsp:txXfrm>
        <a:off x="951325" y="4063071"/>
        <a:ext cx="1347528" cy="836678"/>
      </dsp:txXfrm>
    </dsp:sp>
    <dsp:sp modelId="{774FF566-E652-4078-8BB3-98BF317C80AA}">
      <dsp:nvSpPr>
        <dsp:cNvPr id="0" name=""/>
        <dsp:cNvSpPr/>
      </dsp:nvSpPr>
      <dsp:spPr>
        <a:xfrm>
          <a:off x="2480393"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90CAF0-F343-4D51-BC3D-F8C6BA228F67}">
      <dsp:nvSpPr>
        <dsp:cNvPr id="0" name=""/>
        <dsp:cNvSpPr/>
      </dsp:nvSpPr>
      <dsp:spPr>
        <a:xfrm>
          <a:off x="2635903"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identificazione e separazione delle sostanze tossiche </a:t>
          </a:r>
        </a:p>
      </dsp:txBody>
      <dsp:txXfrm>
        <a:off x="2661933" y="4063071"/>
        <a:ext cx="1347528" cy="836678"/>
      </dsp:txXfrm>
    </dsp:sp>
    <dsp:sp modelId="{F164F9B8-9439-496B-9006-424198EAD90F}">
      <dsp:nvSpPr>
        <dsp:cNvPr id="0" name=""/>
        <dsp:cNvSpPr/>
      </dsp:nvSpPr>
      <dsp:spPr>
        <a:xfrm>
          <a:off x="4191001"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BFB07E-D321-4FA5-A9D2-1C4811C62D43}">
      <dsp:nvSpPr>
        <dsp:cNvPr id="0" name=""/>
        <dsp:cNvSpPr/>
      </dsp:nvSpPr>
      <dsp:spPr>
        <a:xfrm>
          <a:off x="4346511"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implementazione delle soluzioni innovative</a:t>
          </a:r>
        </a:p>
      </dsp:txBody>
      <dsp:txXfrm>
        <a:off x="4372541" y="4063071"/>
        <a:ext cx="1347528" cy="836678"/>
      </dsp:txXfrm>
    </dsp:sp>
    <dsp:sp modelId="{9D27561A-F4D3-4013-90BE-51C39F538465}">
      <dsp:nvSpPr>
        <dsp:cNvPr id="0" name=""/>
        <dsp:cNvSpPr/>
      </dsp:nvSpPr>
      <dsp:spPr>
        <a:xfrm>
          <a:off x="5901609" y="2593522"/>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FC0E53-40E5-416C-BD6D-A176B02B5058}">
      <dsp:nvSpPr>
        <dsp:cNvPr id="0" name=""/>
        <dsp:cNvSpPr/>
      </dsp:nvSpPr>
      <dsp:spPr>
        <a:xfrm>
          <a:off x="6057119" y="2741256"/>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efficientamento delle risorse e impatto sul ciclo di vita dei prodotti e modelli innovativi di consumo </a:t>
          </a:r>
        </a:p>
      </dsp:txBody>
      <dsp:txXfrm>
        <a:off x="6083149" y="2767286"/>
        <a:ext cx="1347528" cy="836678"/>
      </dsp:txXfrm>
    </dsp:sp>
    <dsp:sp modelId="{A270F923-212F-46D6-A0E8-046DEBF20B44}">
      <dsp:nvSpPr>
        <dsp:cNvPr id="0" name=""/>
        <dsp:cNvSpPr/>
      </dsp:nvSpPr>
      <dsp:spPr>
        <a:xfrm>
          <a:off x="5901609"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CB266A-5B19-48B1-84C5-55C594F55187}">
      <dsp:nvSpPr>
        <dsp:cNvPr id="0" name=""/>
        <dsp:cNvSpPr/>
      </dsp:nvSpPr>
      <dsp:spPr>
        <a:xfrm>
          <a:off x="6057119"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implementazione dei nuovi modelli di business</a:t>
          </a:r>
        </a:p>
      </dsp:txBody>
      <dsp:txXfrm>
        <a:off x="6083149" y="4063071"/>
        <a:ext cx="1347528" cy="836678"/>
      </dsp:txXfrm>
    </dsp:sp>
    <dsp:sp modelId="{59472E3D-4E6E-4012-B1CC-C2EAF35AE348}">
      <dsp:nvSpPr>
        <dsp:cNvPr id="0" name=""/>
        <dsp:cNvSpPr/>
      </dsp:nvSpPr>
      <dsp:spPr>
        <a:xfrm>
          <a:off x="4191001" y="5185093"/>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03D801-B453-4A5F-935E-1F72FBB11E55}">
      <dsp:nvSpPr>
        <dsp:cNvPr id="0" name=""/>
        <dsp:cNvSpPr/>
      </dsp:nvSpPr>
      <dsp:spPr>
        <a:xfrm>
          <a:off x="4346511" y="5332827"/>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riduzione dell’uso delle risorse</a:t>
          </a:r>
        </a:p>
      </dsp:txBody>
      <dsp:txXfrm>
        <a:off x="4372541" y="5358857"/>
        <a:ext cx="1347528" cy="836678"/>
      </dsp:txXfrm>
    </dsp:sp>
    <dsp:sp modelId="{36687182-93C7-47B1-A28B-6BC2FF23BD9C}">
      <dsp:nvSpPr>
        <dsp:cNvPr id="0" name=""/>
        <dsp:cNvSpPr/>
      </dsp:nvSpPr>
      <dsp:spPr>
        <a:xfrm>
          <a:off x="5901609" y="5185093"/>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8CD1D4-8A03-44BB-80FB-7C5DC06C036D}">
      <dsp:nvSpPr>
        <dsp:cNvPr id="0" name=""/>
        <dsp:cNvSpPr/>
      </dsp:nvSpPr>
      <dsp:spPr>
        <a:xfrm>
          <a:off x="6057119" y="5332827"/>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supporto nella trasformazione delle piccole e medie imprese</a:t>
          </a:r>
        </a:p>
      </dsp:txBody>
      <dsp:txXfrm>
        <a:off x="6083149" y="5358857"/>
        <a:ext cx="1347528" cy="836678"/>
      </dsp:txXfrm>
    </dsp:sp>
    <dsp:sp modelId="{E364F1EE-6BE1-47DB-8765-08CD44B91EB7}">
      <dsp:nvSpPr>
        <dsp:cNvPr id="0" name=""/>
        <dsp:cNvSpPr/>
      </dsp:nvSpPr>
      <dsp:spPr>
        <a:xfrm>
          <a:off x="7612218" y="5185093"/>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472E98-E19D-430A-9749-3D75C28A3298}">
      <dsp:nvSpPr>
        <dsp:cNvPr id="0" name=""/>
        <dsp:cNvSpPr/>
      </dsp:nvSpPr>
      <dsp:spPr>
        <a:xfrm>
          <a:off x="7767727" y="5332827"/>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Non integrazione nella dimensione sociale di nuovi modelli di business</a:t>
          </a:r>
        </a:p>
      </dsp:txBody>
      <dsp:txXfrm>
        <a:off x="7793757" y="5358857"/>
        <a:ext cx="1347528" cy="8366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37929-0624-4EDA-8FEB-8D358E5544E9}">
      <dsp:nvSpPr>
        <dsp:cNvPr id="0" name=""/>
        <dsp:cNvSpPr/>
      </dsp:nvSpPr>
      <dsp:spPr>
        <a:xfrm>
          <a:off x="6601404" y="4778046"/>
          <a:ext cx="1710608" cy="407046"/>
        </a:xfrm>
        <a:custGeom>
          <a:avLst/>
          <a:gdLst/>
          <a:ahLst/>
          <a:cxnLst/>
          <a:rect l="0" t="0" r="0" b="0"/>
          <a:pathLst>
            <a:path>
              <a:moveTo>
                <a:pt x="0" y="0"/>
              </a:moveTo>
              <a:lnTo>
                <a:pt x="0" y="277390"/>
              </a:lnTo>
              <a:lnTo>
                <a:pt x="1710608" y="277390"/>
              </a:lnTo>
              <a:lnTo>
                <a:pt x="1710608"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F772FC-67B7-434C-BC56-BA7D4B213D1E}">
      <dsp:nvSpPr>
        <dsp:cNvPr id="0" name=""/>
        <dsp:cNvSpPr/>
      </dsp:nvSpPr>
      <dsp:spPr>
        <a:xfrm>
          <a:off x="6555684" y="4778046"/>
          <a:ext cx="91440" cy="407046"/>
        </a:xfrm>
        <a:custGeom>
          <a:avLst/>
          <a:gdLst/>
          <a:ahLst/>
          <a:cxnLst/>
          <a:rect l="0" t="0" r="0" b="0"/>
          <a:pathLst>
            <a:path>
              <a:moveTo>
                <a:pt x="45720" y="0"/>
              </a:moveTo>
              <a:lnTo>
                <a:pt x="4572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C41508-15E9-4B17-93AB-8C72AB270C8F}">
      <dsp:nvSpPr>
        <dsp:cNvPr id="0" name=""/>
        <dsp:cNvSpPr/>
      </dsp:nvSpPr>
      <dsp:spPr>
        <a:xfrm>
          <a:off x="4890796" y="4778046"/>
          <a:ext cx="1710608" cy="407046"/>
        </a:xfrm>
        <a:custGeom>
          <a:avLst/>
          <a:gdLst/>
          <a:ahLst/>
          <a:cxnLst/>
          <a:rect l="0" t="0" r="0" b="0"/>
          <a:pathLst>
            <a:path>
              <a:moveTo>
                <a:pt x="1710608" y="0"/>
              </a:moveTo>
              <a:lnTo>
                <a:pt x="1710608" y="277390"/>
              </a:lnTo>
              <a:lnTo>
                <a:pt x="0" y="277390"/>
              </a:lnTo>
              <a:lnTo>
                <a:pt x="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6206C6-AA3A-4B9A-8B13-C57361ABE1E8}">
      <dsp:nvSpPr>
        <dsp:cNvPr id="0" name=""/>
        <dsp:cNvSpPr/>
      </dsp:nvSpPr>
      <dsp:spPr>
        <a:xfrm>
          <a:off x="6555684" y="3482260"/>
          <a:ext cx="91440" cy="407046"/>
        </a:xfrm>
        <a:custGeom>
          <a:avLst/>
          <a:gdLst/>
          <a:ahLst/>
          <a:cxnLst/>
          <a:rect l="0" t="0" r="0" b="0"/>
          <a:pathLst>
            <a:path>
              <a:moveTo>
                <a:pt x="45720" y="0"/>
              </a:moveTo>
              <a:lnTo>
                <a:pt x="4572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6C07AF-F1E8-4048-93B2-1E9BF49A7E19}">
      <dsp:nvSpPr>
        <dsp:cNvPr id="0" name=""/>
        <dsp:cNvSpPr/>
      </dsp:nvSpPr>
      <dsp:spPr>
        <a:xfrm>
          <a:off x="4890796" y="2186475"/>
          <a:ext cx="1710608" cy="407046"/>
        </a:xfrm>
        <a:custGeom>
          <a:avLst/>
          <a:gdLst/>
          <a:ahLst/>
          <a:cxnLst/>
          <a:rect l="0" t="0" r="0" b="0"/>
          <a:pathLst>
            <a:path>
              <a:moveTo>
                <a:pt x="0" y="0"/>
              </a:moveTo>
              <a:lnTo>
                <a:pt x="0" y="277390"/>
              </a:lnTo>
              <a:lnTo>
                <a:pt x="1710608" y="277390"/>
              </a:lnTo>
              <a:lnTo>
                <a:pt x="1710608"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997D18-B33F-4EE6-88DC-88713EA778C2}">
      <dsp:nvSpPr>
        <dsp:cNvPr id="0" name=""/>
        <dsp:cNvSpPr/>
      </dsp:nvSpPr>
      <dsp:spPr>
        <a:xfrm>
          <a:off x="3180188" y="3482260"/>
          <a:ext cx="1710608" cy="407046"/>
        </a:xfrm>
        <a:custGeom>
          <a:avLst/>
          <a:gdLst/>
          <a:ahLst/>
          <a:cxnLst/>
          <a:rect l="0" t="0" r="0" b="0"/>
          <a:pathLst>
            <a:path>
              <a:moveTo>
                <a:pt x="0" y="0"/>
              </a:moveTo>
              <a:lnTo>
                <a:pt x="0" y="277390"/>
              </a:lnTo>
              <a:lnTo>
                <a:pt x="1710608" y="277390"/>
              </a:lnTo>
              <a:lnTo>
                <a:pt x="1710608"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BC026B-23AE-44C6-BC76-D88E37A53442}">
      <dsp:nvSpPr>
        <dsp:cNvPr id="0" name=""/>
        <dsp:cNvSpPr/>
      </dsp:nvSpPr>
      <dsp:spPr>
        <a:xfrm>
          <a:off x="3134468" y="3482260"/>
          <a:ext cx="91440" cy="407046"/>
        </a:xfrm>
        <a:custGeom>
          <a:avLst/>
          <a:gdLst/>
          <a:ahLst/>
          <a:cxnLst/>
          <a:rect l="0" t="0" r="0" b="0"/>
          <a:pathLst>
            <a:path>
              <a:moveTo>
                <a:pt x="45720" y="0"/>
              </a:moveTo>
              <a:lnTo>
                <a:pt x="4572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645BD1-64BD-47AB-A478-859A83036297}">
      <dsp:nvSpPr>
        <dsp:cNvPr id="0" name=""/>
        <dsp:cNvSpPr/>
      </dsp:nvSpPr>
      <dsp:spPr>
        <a:xfrm>
          <a:off x="1469579" y="3482260"/>
          <a:ext cx="1710608" cy="407046"/>
        </a:xfrm>
        <a:custGeom>
          <a:avLst/>
          <a:gdLst/>
          <a:ahLst/>
          <a:cxnLst/>
          <a:rect l="0" t="0" r="0" b="0"/>
          <a:pathLst>
            <a:path>
              <a:moveTo>
                <a:pt x="1710608" y="0"/>
              </a:moveTo>
              <a:lnTo>
                <a:pt x="1710608" y="277390"/>
              </a:lnTo>
              <a:lnTo>
                <a:pt x="0" y="277390"/>
              </a:lnTo>
              <a:lnTo>
                <a:pt x="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1055AE-CBED-4B86-AC4F-E5D509899AAE}">
      <dsp:nvSpPr>
        <dsp:cNvPr id="0" name=""/>
        <dsp:cNvSpPr/>
      </dsp:nvSpPr>
      <dsp:spPr>
        <a:xfrm>
          <a:off x="3180188" y="2186475"/>
          <a:ext cx="1710608" cy="407046"/>
        </a:xfrm>
        <a:custGeom>
          <a:avLst/>
          <a:gdLst/>
          <a:ahLst/>
          <a:cxnLst/>
          <a:rect l="0" t="0" r="0" b="0"/>
          <a:pathLst>
            <a:path>
              <a:moveTo>
                <a:pt x="1710608" y="0"/>
              </a:moveTo>
              <a:lnTo>
                <a:pt x="1710608" y="277390"/>
              </a:lnTo>
              <a:lnTo>
                <a:pt x="0" y="277390"/>
              </a:lnTo>
              <a:lnTo>
                <a:pt x="0" y="4070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21466A-9CEA-411C-BEDE-3C437F672154}">
      <dsp:nvSpPr>
        <dsp:cNvPr id="0" name=""/>
        <dsp:cNvSpPr/>
      </dsp:nvSpPr>
      <dsp:spPr>
        <a:xfrm>
          <a:off x="4845076" y="890689"/>
          <a:ext cx="91440" cy="407046"/>
        </a:xfrm>
        <a:custGeom>
          <a:avLst/>
          <a:gdLst/>
          <a:ahLst/>
          <a:cxnLst/>
          <a:rect l="0" t="0" r="0" b="0"/>
          <a:pathLst>
            <a:path>
              <a:moveTo>
                <a:pt x="45720" y="0"/>
              </a:moveTo>
              <a:lnTo>
                <a:pt x="45720" y="4070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358A35-BAA4-45DA-B6DB-83EDE7F088DB}">
      <dsp:nvSpPr>
        <dsp:cNvPr id="0" name=""/>
        <dsp:cNvSpPr/>
      </dsp:nvSpPr>
      <dsp:spPr>
        <a:xfrm>
          <a:off x="4191001" y="1950"/>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85A403-4AE7-407D-A966-DB9B57C60C35}">
      <dsp:nvSpPr>
        <dsp:cNvPr id="0" name=""/>
        <dsp:cNvSpPr/>
      </dsp:nvSpPr>
      <dsp:spPr>
        <a:xfrm>
          <a:off x="4346511" y="149685"/>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 Efficientamento delle risorse ambientali</a:t>
          </a:r>
        </a:p>
      </dsp:txBody>
      <dsp:txXfrm>
        <a:off x="4372541" y="175715"/>
        <a:ext cx="1347528" cy="836678"/>
      </dsp:txXfrm>
    </dsp:sp>
    <dsp:sp modelId="{11678FB0-D421-4FAB-A368-D4D98E523059}">
      <dsp:nvSpPr>
        <dsp:cNvPr id="0" name=""/>
        <dsp:cNvSpPr/>
      </dsp:nvSpPr>
      <dsp:spPr>
        <a:xfrm>
          <a:off x="4191001" y="1297736"/>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48623D-D73A-411B-A428-5F9BE4DC0D96}">
      <dsp:nvSpPr>
        <dsp:cNvPr id="0" name=""/>
        <dsp:cNvSpPr/>
      </dsp:nvSpPr>
      <dsp:spPr>
        <a:xfrm>
          <a:off x="4346511" y="1445470"/>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 Corretta gestione dei rifiuti </a:t>
          </a:r>
        </a:p>
      </dsp:txBody>
      <dsp:txXfrm>
        <a:off x="4372541" y="1471500"/>
        <a:ext cx="1347528" cy="836678"/>
      </dsp:txXfrm>
    </dsp:sp>
    <dsp:sp modelId="{A8C17FB6-52BD-4D78-8937-9EDD35E8F4CE}">
      <dsp:nvSpPr>
        <dsp:cNvPr id="0" name=""/>
        <dsp:cNvSpPr/>
      </dsp:nvSpPr>
      <dsp:spPr>
        <a:xfrm>
          <a:off x="2480393" y="2593522"/>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60AA44-15E1-41A6-AE50-173C3FB426EF}">
      <dsp:nvSpPr>
        <dsp:cNvPr id="0" name=""/>
        <dsp:cNvSpPr/>
      </dsp:nvSpPr>
      <dsp:spPr>
        <a:xfrm>
          <a:off x="2635903" y="2741256"/>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Implementazione e sviluppo della legislazione europea sui rifiuti</a:t>
          </a:r>
        </a:p>
      </dsp:txBody>
      <dsp:txXfrm>
        <a:off x="2661933" y="2767286"/>
        <a:ext cx="1347528" cy="836678"/>
      </dsp:txXfrm>
    </dsp:sp>
    <dsp:sp modelId="{2919AD96-EC4E-48E3-9222-31E59F50D0A4}">
      <dsp:nvSpPr>
        <dsp:cNvPr id="0" name=""/>
        <dsp:cNvSpPr/>
      </dsp:nvSpPr>
      <dsp:spPr>
        <a:xfrm>
          <a:off x="769785"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B21252-DD13-45DB-AC49-DA8F71E2669C}">
      <dsp:nvSpPr>
        <dsp:cNvPr id="0" name=""/>
        <dsp:cNvSpPr/>
      </dsp:nvSpPr>
      <dsp:spPr>
        <a:xfrm>
          <a:off x="925295"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Implementazione di metodi di management</a:t>
          </a:r>
        </a:p>
      </dsp:txBody>
      <dsp:txXfrm>
        <a:off x="951325" y="4063071"/>
        <a:ext cx="1347528" cy="836678"/>
      </dsp:txXfrm>
    </dsp:sp>
    <dsp:sp modelId="{774FF566-E652-4078-8BB3-98BF317C80AA}">
      <dsp:nvSpPr>
        <dsp:cNvPr id="0" name=""/>
        <dsp:cNvSpPr/>
      </dsp:nvSpPr>
      <dsp:spPr>
        <a:xfrm>
          <a:off x="2480393"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90CAF0-F343-4D51-BC3D-F8C6BA228F67}">
      <dsp:nvSpPr>
        <dsp:cNvPr id="0" name=""/>
        <dsp:cNvSpPr/>
      </dsp:nvSpPr>
      <dsp:spPr>
        <a:xfrm>
          <a:off x="2635903"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Identificazione e separazione delle sostanza tossiche </a:t>
          </a:r>
        </a:p>
      </dsp:txBody>
      <dsp:txXfrm>
        <a:off x="2661933" y="4063071"/>
        <a:ext cx="1347528" cy="836678"/>
      </dsp:txXfrm>
    </dsp:sp>
    <dsp:sp modelId="{F164F9B8-9439-496B-9006-424198EAD90F}">
      <dsp:nvSpPr>
        <dsp:cNvPr id="0" name=""/>
        <dsp:cNvSpPr/>
      </dsp:nvSpPr>
      <dsp:spPr>
        <a:xfrm>
          <a:off x="4191001"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BFB07E-D321-4FA5-A9D2-1C4811C62D43}">
      <dsp:nvSpPr>
        <dsp:cNvPr id="0" name=""/>
        <dsp:cNvSpPr/>
      </dsp:nvSpPr>
      <dsp:spPr>
        <a:xfrm>
          <a:off x="4346511"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 Implementazione delle soluzioni innovative</a:t>
          </a:r>
        </a:p>
      </dsp:txBody>
      <dsp:txXfrm>
        <a:off x="4372541" y="4063071"/>
        <a:ext cx="1347528" cy="836678"/>
      </dsp:txXfrm>
    </dsp:sp>
    <dsp:sp modelId="{9D27561A-F4D3-4013-90BE-51C39F538465}">
      <dsp:nvSpPr>
        <dsp:cNvPr id="0" name=""/>
        <dsp:cNvSpPr/>
      </dsp:nvSpPr>
      <dsp:spPr>
        <a:xfrm>
          <a:off x="5901609" y="2593522"/>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FC0E53-40E5-416C-BD6D-A176B02B5058}">
      <dsp:nvSpPr>
        <dsp:cNvPr id="0" name=""/>
        <dsp:cNvSpPr/>
      </dsp:nvSpPr>
      <dsp:spPr>
        <a:xfrm>
          <a:off x="6057119" y="2741256"/>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Efficientamento delle risorse e impatto sul ciclo di vita dei prodotti e modelli innovativi di consumo </a:t>
          </a:r>
        </a:p>
      </dsp:txBody>
      <dsp:txXfrm>
        <a:off x="6083149" y="2767286"/>
        <a:ext cx="1347528" cy="836678"/>
      </dsp:txXfrm>
    </dsp:sp>
    <dsp:sp modelId="{A270F923-212F-46D6-A0E8-046DEBF20B44}">
      <dsp:nvSpPr>
        <dsp:cNvPr id="0" name=""/>
        <dsp:cNvSpPr/>
      </dsp:nvSpPr>
      <dsp:spPr>
        <a:xfrm>
          <a:off x="5901609" y="3889307"/>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CB266A-5B19-48B1-84C5-55C594F55187}">
      <dsp:nvSpPr>
        <dsp:cNvPr id="0" name=""/>
        <dsp:cNvSpPr/>
      </dsp:nvSpPr>
      <dsp:spPr>
        <a:xfrm>
          <a:off x="6057119" y="4037041"/>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Implementazione dei nuovi modelli di business</a:t>
          </a:r>
        </a:p>
      </dsp:txBody>
      <dsp:txXfrm>
        <a:off x="6083149" y="4063071"/>
        <a:ext cx="1347528" cy="836678"/>
      </dsp:txXfrm>
    </dsp:sp>
    <dsp:sp modelId="{59472E3D-4E6E-4012-B1CC-C2EAF35AE348}">
      <dsp:nvSpPr>
        <dsp:cNvPr id="0" name=""/>
        <dsp:cNvSpPr/>
      </dsp:nvSpPr>
      <dsp:spPr>
        <a:xfrm>
          <a:off x="4191001" y="5185093"/>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03D801-B453-4A5F-935E-1F72FBB11E55}">
      <dsp:nvSpPr>
        <dsp:cNvPr id="0" name=""/>
        <dsp:cNvSpPr/>
      </dsp:nvSpPr>
      <dsp:spPr>
        <a:xfrm>
          <a:off x="4346511" y="5332827"/>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Riduzione dell’uso delle risorse</a:t>
          </a:r>
        </a:p>
      </dsp:txBody>
      <dsp:txXfrm>
        <a:off x="4372541" y="5358857"/>
        <a:ext cx="1347528" cy="836678"/>
      </dsp:txXfrm>
    </dsp:sp>
    <dsp:sp modelId="{36687182-93C7-47B1-A28B-6BC2FF23BD9C}">
      <dsp:nvSpPr>
        <dsp:cNvPr id="0" name=""/>
        <dsp:cNvSpPr/>
      </dsp:nvSpPr>
      <dsp:spPr>
        <a:xfrm>
          <a:off x="5901609" y="5185093"/>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8CD1D4-8A03-44BB-80FB-7C5DC06C036D}">
      <dsp:nvSpPr>
        <dsp:cNvPr id="0" name=""/>
        <dsp:cNvSpPr/>
      </dsp:nvSpPr>
      <dsp:spPr>
        <a:xfrm>
          <a:off x="6057119" y="5332827"/>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Supporto nella trasformazione delle piccole e medie imprese</a:t>
          </a:r>
        </a:p>
      </dsp:txBody>
      <dsp:txXfrm>
        <a:off x="6083149" y="5358857"/>
        <a:ext cx="1347528" cy="836678"/>
      </dsp:txXfrm>
    </dsp:sp>
    <dsp:sp modelId="{E364F1EE-6BE1-47DB-8765-08CD44B91EB7}">
      <dsp:nvSpPr>
        <dsp:cNvPr id="0" name=""/>
        <dsp:cNvSpPr/>
      </dsp:nvSpPr>
      <dsp:spPr>
        <a:xfrm>
          <a:off x="7612218" y="5185093"/>
          <a:ext cx="1399588" cy="8887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472E98-E19D-430A-9749-3D75C28A3298}">
      <dsp:nvSpPr>
        <dsp:cNvPr id="0" name=""/>
        <dsp:cNvSpPr/>
      </dsp:nvSpPr>
      <dsp:spPr>
        <a:xfrm>
          <a:off x="7767727" y="5332827"/>
          <a:ext cx="1399588" cy="88873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t> Integrazione nella dimensione sociale di nuovi modelli di business</a:t>
          </a:r>
        </a:p>
      </dsp:txBody>
      <dsp:txXfrm>
        <a:off x="7793757" y="5358857"/>
        <a:ext cx="1347528" cy="8366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74C3C2-118C-4637-88AB-DE5F9DD98AF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BE9169E-C3EC-45B3-9306-B99FA329DD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056754C-13F0-4FF5-8465-EA5D6EEA1B5C}"/>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5" name="Segnaposto piè di pagina 4">
            <a:extLst>
              <a:ext uri="{FF2B5EF4-FFF2-40B4-BE49-F238E27FC236}">
                <a16:creationId xmlns:a16="http://schemas.microsoft.com/office/drawing/2014/main" id="{C6EF3B54-E8EF-421D-8AF5-0346D166E8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6247392-F215-47E8-A400-E042AB404EAD}"/>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1463649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8C7E38-BCE8-42A4-AAE5-C7628DBE783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0B3F111-FA43-477F-AC25-59B736FC623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6DFF01E-32BF-4EE2-863F-63A53C2040E5}"/>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5" name="Segnaposto piè di pagina 4">
            <a:extLst>
              <a:ext uri="{FF2B5EF4-FFF2-40B4-BE49-F238E27FC236}">
                <a16:creationId xmlns:a16="http://schemas.microsoft.com/office/drawing/2014/main" id="{1247EF54-4FDD-415D-8141-A43A5492D4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72C1E4-2011-4EBC-A015-F44D67A66F65}"/>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315794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781315B-5C25-4EF5-AE89-D07796C499F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01A6F8C-04D1-45CE-ABD3-FDC12A2395D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52F39D-C32D-47A2-A424-69995C6BF560}"/>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5" name="Segnaposto piè di pagina 4">
            <a:extLst>
              <a:ext uri="{FF2B5EF4-FFF2-40B4-BE49-F238E27FC236}">
                <a16:creationId xmlns:a16="http://schemas.microsoft.com/office/drawing/2014/main" id="{4500A550-FAD9-47C4-A446-9DC3BF6D49C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047B3B-7684-4429-B739-A31DF6453EB6}"/>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8482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F11F3C-37DE-44A5-9DB6-A4D8D8A47D6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CD007E3-2E48-43C3-BBDF-A7C4E2D26A5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E4BB64-D6F7-4B97-9237-FE910275CBDD}"/>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5" name="Segnaposto piè di pagina 4">
            <a:extLst>
              <a:ext uri="{FF2B5EF4-FFF2-40B4-BE49-F238E27FC236}">
                <a16:creationId xmlns:a16="http://schemas.microsoft.com/office/drawing/2014/main" id="{EBA368E2-0F02-4D45-8EBA-192BDC7D422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30D012-F4B7-4AAF-BB68-FDD43EF5F095}"/>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419582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3E3BC5-E355-4B85-ABFB-E46489035EA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5C05EE5-B9B3-4039-A663-A87949648A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D470DBE-7A70-4831-9B76-8EA58895DE02}"/>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5" name="Segnaposto piè di pagina 4">
            <a:extLst>
              <a:ext uri="{FF2B5EF4-FFF2-40B4-BE49-F238E27FC236}">
                <a16:creationId xmlns:a16="http://schemas.microsoft.com/office/drawing/2014/main" id="{75569461-0B55-4781-A39A-AA0BC5601E8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A04BE8-4E2E-44EE-B521-4B04EBA09974}"/>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285579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E34AA8-5BE6-4AE6-9FE0-F0EA714081A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A8135CD-1006-479A-B51C-50CEFCF22FD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6082756-293C-4C8A-8710-958CAD3F6FB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0EB8A46-391D-4050-AF81-6346ADB1FAFA}"/>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6" name="Segnaposto piè di pagina 5">
            <a:extLst>
              <a:ext uri="{FF2B5EF4-FFF2-40B4-BE49-F238E27FC236}">
                <a16:creationId xmlns:a16="http://schemas.microsoft.com/office/drawing/2014/main" id="{CA3CCD98-8BCA-4F99-B0CD-D889D15DE73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3362AA-E0D4-4B20-9C25-457F3FF6196D}"/>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3485766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10113C-D991-41CA-B1E0-63D73D7719C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DF6DF26-FCE8-44AB-BB59-2EF9BD881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6F581DF-CD79-498E-A59E-11A8800F648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11BF072-2640-4D95-9E7F-D6B0706A54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2F4958C-15AC-4F3C-AC9A-F3F3B6266F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9A3DBE0-3FB1-41FD-84B7-A50C256439C2}"/>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8" name="Segnaposto piè di pagina 7">
            <a:extLst>
              <a:ext uri="{FF2B5EF4-FFF2-40B4-BE49-F238E27FC236}">
                <a16:creationId xmlns:a16="http://schemas.microsoft.com/office/drawing/2014/main" id="{C3124471-E71E-4AE9-9BFA-152E66098F7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0ED7ADC-750B-409C-B93A-6043B4BD486E}"/>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1776177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A8444A-FB33-4710-8615-B3F042281F3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8F06B7F-F2B1-43D2-9FCE-3CD6C6DF4CD0}"/>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4" name="Segnaposto piè di pagina 3">
            <a:extLst>
              <a:ext uri="{FF2B5EF4-FFF2-40B4-BE49-F238E27FC236}">
                <a16:creationId xmlns:a16="http://schemas.microsoft.com/office/drawing/2014/main" id="{0F764427-3886-4DC4-9F09-B356C69DF0F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92D90B5-7427-4C74-9FE1-3597B6908259}"/>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1926188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65661A9-BBDF-4C67-8FD8-F07EA27A51C6}"/>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3" name="Segnaposto piè di pagina 2">
            <a:extLst>
              <a:ext uri="{FF2B5EF4-FFF2-40B4-BE49-F238E27FC236}">
                <a16:creationId xmlns:a16="http://schemas.microsoft.com/office/drawing/2014/main" id="{0BF018BF-692C-41BF-9CB5-0891ECADA2B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CE8BC71-644F-466C-AE27-DEE5ABB661D3}"/>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530604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F357B3-F809-435F-91BE-BBD8AD170BF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01FD413-6099-468B-A034-25D4C2ED93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E7D1053-87C4-426C-8C4B-B6D8D2D6C0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0562658-FFDD-4196-90FE-C26A9716396B}"/>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6" name="Segnaposto piè di pagina 5">
            <a:extLst>
              <a:ext uri="{FF2B5EF4-FFF2-40B4-BE49-F238E27FC236}">
                <a16:creationId xmlns:a16="http://schemas.microsoft.com/office/drawing/2014/main" id="{75C81839-78F4-43B8-A9C0-E8B7DAE8DAA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8E061AF-1C62-478D-AD0E-56F6A746A327}"/>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247277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24A366-9953-4E97-B70F-93D59285BE1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9B7F7A7-8DEE-4336-B12A-1A95A8B5F9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C4B9D2E-CFC2-49A1-8B3A-7BC4B5C1B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7E56B23-DC14-4593-9AC8-1A806596F67C}"/>
              </a:ext>
            </a:extLst>
          </p:cNvPr>
          <p:cNvSpPr>
            <a:spLocks noGrp="1"/>
          </p:cNvSpPr>
          <p:nvPr>
            <p:ph type="dt" sz="half" idx="10"/>
          </p:nvPr>
        </p:nvSpPr>
        <p:spPr/>
        <p:txBody>
          <a:bodyPr/>
          <a:lstStyle/>
          <a:p>
            <a:fld id="{E09EFB00-DDF3-40BE-A62C-FA5E32C4813E}" type="datetimeFigureOut">
              <a:rPr lang="it-IT" smtClean="0"/>
              <a:t>11/12/2020</a:t>
            </a:fld>
            <a:endParaRPr lang="it-IT"/>
          </a:p>
        </p:txBody>
      </p:sp>
      <p:sp>
        <p:nvSpPr>
          <p:cNvPr id="6" name="Segnaposto piè di pagina 5">
            <a:extLst>
              <a:ext uri="{FF2B5EF4-FFF2-40B4-BE49-F238E27FC236}">
                <a16:creationId xmlns:a16="http://schemas.microsoft.com/office/drawing/2014/main" id="{EE131DEE-50E5-4570-A562-CCE2B3BBF35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6181358-4C24-4F17-9CAD-F01A7A8872C3}"/>
              </a:ext>
            </a:extLst>
          </p:cNvPr>
          <p:cNvSpPr>
            <a:spLocks noGrp="1"/>
          </p:cNvSpPr>
          <p:nvPr>
            <p:ph type="sldNum" sz="quarter" idx="12"/>
          </p:nvPr>
        </p:nvSpPr>
        <p:spPr/>
        <p:txBody>
          <a:bodyPr/>
          <a:lstStyle/>
          <a:p>
            <a:fld id="{74BD8778-153C-42B3-928F-1B8D793C1DFA}" type="slidenum">
              <a:rPr lang="it-IT" smtClean="0"/>
              <a:t>‹N›</a:t>
            </a:fld>
            <a:endParaRPr lang="it-IT"/>
          </a:p>
        </p:txBody>
      </p:sp>
    </p:spTree>
    <p:extLst>
      <p:ext uri="{BB962C8B-B14F-4D97-AF65-F5344CB8AC3E}">
        <p14:creationId xmlns:p14="http://schemas.microsoft.com/office/powerpoint/2010/main" val="4215434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4EB083E-4E86-41D0-A7F4-7584544BCC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8925639-E54E-404F-8D33-3866F40A5A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567C943-B4A3-4A8F-805C-FFF617818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EFB00-DDF3-40BE-A62C-FA5E32C4813E}" type="datetimeFigureOut">
              <a:rPr lang="it-IT" smtClean="0"/>
              <a:t>11/12/2020</a:t>
            </a:fld>
            <a:endParaRPr lang="it-IT"/>
          </a:p>
        </p:txBody>
      </p:sp>
      <p:sp>
        <p:nvSpPr>
          <p:cNvPr id="5" name="Segnaposto piè di pagina 4">
            <a:extLst>
              <a:ext uri="{FF2B5EF4-FFF2-40B4-BE49-F238E27FC236}">
                <a16:creationId xmlns:a16="http://schemas.microsoft.com/office/drawing/2014/main" id="{6B705540-7994-4D55-8BBC-53AB7C2519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C7E6768-3744-4C69-958F-285F0F9503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D8778-153C-42B3-928F-1B8D793C1DFA}" type="slidenum">
              <a:rPr lang="it-IT" smtClean="0"/>
              <a:t>‹N›</a:t>
            </a:fld>
            <a:endParaRPr lang="it-IT"/>
          </a:p>
        </p:txBody>
      </p:sp>
    </p:spTree>
    <p:extLst>
      <p:ext uri="{BB962C8B-B14F-4D97-AF65-F5344CB8AC3E}">
        <p14:creationId xmlns:p14="http://schemas.microsoft.com/office/powerpoint/2010/main" val="194537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F8C1CD2-E59C-42CC-91D0-39F8E0CF16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sellaDiTesto 3">
            <a:extLst>
              <a:ext uri="{FF2B5EF4-FFF2-40B4-BE49-F238E27FC236}">
                <a16:creationId xmlns:a16="http://schemas.microsoft.com/office/drawing/2014/main" id="{905FDCA7-D4C7-478F-99F8-0C4CFEC7B6BA}"/>
              </a:ext>
            </a:extLst>
          </p:cNvPr>
          <p:cNvSpPr txBox="1"/>
          <p:nvPr/>
        </p:nvSpPr>
        <p:spPr>
          <a:xfrm>
            <a:off x="643466" y="753626"/>
            <a:ext cx="5081925" cy="300414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200" b="0" i="1" dirty="0">
                <a:effectLst/>
                <a:latin typeface="+mj-lt"/>
                <a:ea typeface="+mj-ea"/>
                <a:cs typeface="+mj-cs"/>
              </a:rPr>
              <a:t>UN CALCIO AL RIFIUTO - G.O.A.L.: </a:t>
            </a:r>
            <a:r>
              <a:rPr lang="en-US" sz="4200" b="0" i="1" dirty="0" err="1">
                <a:effectLst/>
                <a:latin typeface="+mj-lt"/>
                <a:ea typeface="+mj-ea"/>
                <a:cs typeface="+mj-cs"/>
              </a:rPr>
              <a:t>Generare</a:t>
            </a:r>
            <a:r>
              <a:rPr lang="en-US" sz="4200" b="0" i="1" dirty="0">
                <a:effectLst/>
                <a:latin typeface="+mj-lt"/>
                <a:ea typeface="+mj-ea"/>
                <a:cs typeface="+mj-cs"/>
              </a:rPr>
              <a:t> </a:t>
            </a:r>
            <a:r>
              <a:rPr lang="en-US" sz="4200" b="0" i="1" dirty="0" err="1">
                <a:effectLst/>
                <a:latin typeface="+mj-lt"/>
                <a:ea typeface="+mj-ea"/>
                <a:cs typeface="+mj-cs"/>
              </a:rPr>
              <a:t>Opportunità</a:t>
            </a:r>
            <a:r>
              <a:rPr lang="en-US" sz="4200" b="0" i="1" dirty="0">
                <a:effectLst/>
                <a:latin typeface="+mj-lt"/>
                <a:ea typeface="+mj-ea"/>
                <a:cs typeface="+mj-cs"/>
              </a:rPr>
              <a:t> per </a:t>
            </a:r>
            <a:r>
              <a:rPr lang="en-US" sz="4200" b="0" i="1" dirty="0" err="1">
                <a:effectLst/>
                <a:latin typeface="+mj-lt"/>
                <a:ea typeface="+mj-ea"/>
                <a:cs typeface="+mj-cs"/>
              </a:rPr>
              <a:t>l'Ambiente</a:t>
            </a:r>
            <a:r>
              <a:rPr lang="en-US" sz="4200" b="0" i="1" dirty="0">
                <a:effectLst/>
                <a:latin typeface="+mj-lt"/>
                <a:ea typeface="+mj-ea"/>
                <a:cs typeface="+mj-cs"/>
              </a:rPr>
              <a:t> e il </a:t>
            </a:r>
            <a:r>
              <a:rPr lang="en-US" sz="4200" b="0" i="1" dirty="0" err="1">
                <a:effectLst/>
                <a:latin typeface="+mj-lt"/>
                <a:ea typeface="+mj-ea"/>
                <a:cs typeface="+mj-cs"/>
              </a:rPr>
              <a:t>Lavoro</a:t>
            </a:r>
            <a:r>
              <a:rPr lang="en-US" sz="4200" b="1" dirty="0">
                <a:latin typeface="+mj-lt"/>
                <a:ea typeface="+mj-ea"/>
                <a:cs typeface="+mj-cs"/>
              </a:rPr>
              <a:t> </a:t>
            </a:r>
          </a:p>
        </p:txBody>
      </p:sp>
      <p:sp>
        <p:nvSpPr>
          <p:cNvPr id="15" name="Freeform: Shape 14">
            <a:extLst>
              <a:ext uri="{FF2B5EF4-FFF2-40B4-BE49-F238E27FC236}">
                <a16:creationId xmlns:a16="http://schemas.microsoft.com/office/drawing/2014/main" id="{07062BB1-E215-424E-80C4-7E1CF179A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6092" y="0"/>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pic>
        <p:nvPicPr>
          <p:cNvPr id="8" name="Elemento grafico 7" descr="Vietato gettare rifiuti contorno">
            <a:extLst>
              <a:ext uri="{FF2B5EF4-FFF2-40B4-BE49-F238E27FC236}">
                <a16:creationId xmlns:a16="http://schemas.microsoft.com/office/drawing/2014/main" id="{7F6A0B29-D6D1-473A-87D3-A81DC19418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06092" y="2106287"/>
            <a:ext cx="2480088" cy="2480088"/>
          </a:xfrm>
          <a:custGeom>
            <a:avLst/>
            <a:gdLst/>
            <a:ahLst/>
            <a:cxnLst/>
            <a:rect l="l" t="t" r="r" b="b"/>
            <a:pathLst>
              <a:path w="1964763" h="1856167">
                <a:moveTo>
                  <a:pt x="34265" y="0"/>
                </a:moveTo>
                <a:lnTo>
                  <a:pt x="1930498" y="0"/>
                </a:lnTo>
                <a:cubicBezTo>
                  <a:pt x="1949422" y="0"/>
                  <a:pt x="1964763" y="15341"/>
                  <a:pt x="1964763" y="34265"/>
                </a:cubicBezTo>
                <a:lnTo>
                  <a:pt x="1964763" y="1821902"/>
                </a:lnTo>
                <a:cubicBezTo>
                  <a:pt x="1964763" y="1840826"/>
                  <a:pt x="1949422" y="1856167"/>
                  <a:pt x="1930498" y="1856167"/>
                </a:cubicBezTo>
                <a:lnTo>
                  <a:pt x="34265" y="1856167"/>
                </a:lnTo>
                <a:cubicBezTo>
                  <a:pt x="15341" y="1856167"/>
                  <a:pt x="0" y="1840826"/>
                  <a:pt x="0" y="1821902"/>
                </a:cubicBezTo>
                <a:lnTo>
                  <a:pt x="0" y="34265"/>
                </a:lnTo>
                <a:cubicBezTo>
                  <a:pt x="0" y="15341"/>
                  <a:pt x="15341" y="0"/>
                  <a:pt x="34265" y="0"/>
                </a:cubicBezTo>
                <a:close/>
              </a:path>
            </a:pathLst>
          </a:custGeom>
        </p:spPr>
      </p:pic>
      <p:pic>
        <p:nvPicPr>
          <p:cNvPr id="3" name="Elemento grafico 2" descr="Palla da calcio con riempimento a tinta unita">
            <a:extLst>
              <a:ext uri="{FF2B5EF4-FFF2-40B4-BE49-F238E27FC236}">
                <a16:creationId xmlns:a16="http://schemas.microsoft.com/office/drawing/2014/main" id="{8D5AB21F-C646-4DE4-AD09-F0EFFBBD442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708044" y="494602"/>
            <a:ext cx="1408431" cy="1408431"/>
          </a:xfrm>
          <a:custGeom>
            <a:avLst/>
            <a:gdLst/>
            <a:ahLst/>
            <a:cxnLst/>
            <a:rect l="l" t="t" r="r" b="b"/>
            <a:pathLst>
              <a:path w="1964763" h="1856167">
                <a:moveTo>
                  <a:pt x="34265" y="0"/>
                </a:moveTo>
                <a:lnTo>
                  <a:pt x="1930498" y="0"/>
                </a:lnTo>
                <a:cubicBezTo>
                  <a:pt x="1949422" y="0"/>
                  <a:pt x="1964763" y="15341"/>
                  <a:pt x="1964763" y="34265"/>
                </a:cubicBezTo>
                <a:lnTo>
                  <a:pt x="1964763" y="1821902"/>
                </a:lnTo>
                <a:cubicBezTo>
                  <a:pt x="1964763" y="1840826"/>
                  <a:pt x="1949422" y="1856167"/>
                  <a:pt x="1930498" y="1856167"/>
                </a:cubicBezTo>
                <a:lnTo>
                  <a:pt x="34265" y="1856167"/>
                </a:lnTo>
                <a:cubicBezTo>
                  <a:pt x="15341" y="1856167"/>
                  <a:pt x="0" y="1840826"/>
                  <a:pt x="0" y="1821902"/>
                </a:cubicBezTo>
                <a:lnTo>
                  <a:pt x="0" y="34265"/>
                </a:lnTo>
                <a:cubicBezTo>
                  <a:pt x="0" y="15341"/>
                  <a:pt x="15341" y="0"/>
                  <a:pt x="34265" y="0"/>
                </a:cubicBezTo>
                <a:close/>
              </a:path>
            </a:pathLst>
          </a:custGeom>
        </p:spPr>
      </p:pic>
      <p:sp>
        <p:nvSpPr>
          <p:cNvPr id="17" name="Oval 16">
            <a:extLst>
              <a:ext uri="{FF2B5EF4-FFF2-40B4-BE49-F238E27FC236}">
                <a16:creationId xmlns:a16="http://schemas.microsoft.com/office/drawing/2014/main" id="{6FD0FBFA-B43E-40C1-A6E4-B8823417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3287" y="3391544"/>
            <a:ext cx="569514" cy="569514"/>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368E167-B2D7-4904-BB6B-AE0486A2C6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62258" y="2429507"/>
            <a:ext cx="1029742" cy="1346076"/>
          </a:xfrm>
          <a:custGeom>
            <a:avLst/>
            <a:gdLst>
              <a:gd name="connsiteX0" fmla="*/ 824347 w 1261243"/>
              <a:gd name="connsiteY0" fmla="*/ 0 h 1648694"/>
              <a:gd name="connsiteX1" fmla="*/ 1145220 w 1261243"/>
              <a:gd name="connsiteY1" fmla="*/ 64781 h 1648694"/>
              <a:gd name="connsiteX2" fmla="*/ 1261243 w 1261243"/>
              <a:gd name="connsiteY2" fmla="*/ 127757 h 1648694"/>
              <a:gd name="connsiteX3" fmla="*/ 1261243 w 1261243"/>
              <a:gd name="connsiteY3" fmla="*/ 1520938 h 1648694"/>
              <a:gd name="connsiteX4" fmla="*/ 1145220 w 1261243"/>
              <a:gd name="connsiteY4" fmla="*/ 1583913 h 1648694"/>
              <a:gd name="connsiteX5" fmla="*/ 824347 w 1261243"/>
              <a:gd name="connsiteY5" fmla="*/ 1648694 h 1648694"/>
              <a:gd name="connsiteX6" fmla="*/ 0 w 1261243"/>
              <a:gd name="connsiteY6" fmla="*/ 824347 h 1648694"/>
              <a:gd name="connsiteX7" fmla="*/ 824347 w 1261243"/>
              <a:gd name="connsiteY7" fmla="*/ 0 h 1648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61243" h="1648694">
                <a:moveTo>
                  <a:pt x="824347" y="0"/>
                </a:moveTo>
                <a:cubicBezTo>
                  <a:pt x="938165" y="0"/>
                  <a:pt x="1046596" y="23067"/>
                  <a:pt x="1145220" y="64781"/>
                </a:cubicBezTo>
                <a:lnTo>
                  <a:pt x="1261243" y="127757"/>
                </a:lnTo>
                <a:lnTo>
                  <a:pt x="1261243" y="1520938"/>
                </a:lnTo>
                <a:lnTo>
                  <a:pt x="1145220" y="1583913"/>
                </a:lnTo>
                <a:cubicBezTo>
                  <a:pt x="1046596" y="1625627"/>
                  <a:pt x="938165" y="1648694"/>
                  <a:pt x="824347" y="1648694"/>
                </a:cubicBezTo>
                <a:cubicBezTo>
                  <a:pt x="369073" y="1648694"/>
                  <a:pt x="0" y="1279621"/>
                  <a:pt x="0" y="824347"/>
                </a:cubicBezTo>
                <a:cubicBezTo>
                  <a:pt x="0" y="369073"/>
                  <a:pt x="369073" y="0"/>
                  <a:pt x="824347" y="0"/>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Elemento grafico 5" descr="Riciclo contorno">
            <a:extLst>
              <a:ext uri="{FF2B5EF4-FFF2-40B4-BE49-F238E27FC236}">
                <a16:creationId xmlns:a16="http://schemas.microsoft.com/office/drawing/2014/main" id="{D2A02494-E816-40DA-95E3-5DE64099A33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08044" y="4184262"/>
            <a:ext cx="2161997" cy="2161997"/>
          </a:xfrm>
          <a:custGeom>
            <a:avLst/>
            <a:gdLst/>
            <a:ahLst/>
            <a:cxnLst/>
            <a:rect l="l" t="t" r="r" b="b"/>
            <a:pathLst>
              <a:path w="2565029" h="2588972">
                <a:moveTo>
                  <a:pt x="69897" y="0"/>
                </a:moveTo>
                <a:lnTo>
                  <a:pt x="2495132" y="0"/>
                </a:lnTo>
                <a:cubicBezTo>
                  <a:pt x="2533735" y="0"/>
                  <a:pt x="2565029" y="31294"/>
                  <a:pt x="2565029" y="69897"/>
                </a:cubicBezTo>
                <a:lnTo>
                  <a:pt x="2565029" y="2519075"/>
                </a:lnTo>
                <a:cubicBezTo>
                  <a:pt x="2565029" y="2557678"/>
                  <a:pt x="2533735" y="2588972"/>
                  <a:pt x="2495132" y="2588972"/>
                </a:cubicBezTo>
                <a:lnTo>
                  <a:pt x="69897" y="2588972"/>
                </a:lnTo>
                <a:cubicBezTo>
                  <a:pt x="31294" y="2588972"/>
                  <a:pt x="0" y="2557678"/>
                  <a:pt x="0" y="2519075"/>
                </a:cubicBezTo>
                <a:lnTo>
                  <a:pt x="0" y="69897"/>
                </a:lnTo>
                <a:cubicBezTo>
                  <a:pt x="0" y="31294"/>
                  <a:pt x="31294" y="0"/>
                  <a:pt x="69897" y="0"/>
                </a:cubicBezTo>
                <a:close/>
              </a:path>
            </a:pathLst>
          </a:custGeom>
        </p:spPr>
      </p:pic>
      <p:sp>
        <p:nvSpPr>
          <p:cNvPr id="21" name="Freeform: Shape 20">
            <a:extLst>
              <a:ext uri="{FF2B5EF4-FFF2-40B4-BE49-F238E27FC236}">
                <a16:creationId xmlns:a16="http://schemas.microsoft.com/office/drawing/2014/main" id="{E97546D8-565E-45FE-8079-058CAED5A0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6710830" y="5005247"/>
            <a:ext cx="2170501" cy="2254419"/>
          </a:xfrm>
          <a:custGeom>
            <a:avLst/>
            <a:gdLst>
              <a:gd name="connsiteX0" fmla="*/ 2129607 w 2170501"/>
              <a:gd name="connsiteY0" fmla="*/ 1918583 h 2254419"/>
              <a:gd name="connsiteX1" fmla="*/ 2170492 w 2170501"/>
              <a:gd name="connsiteY1" fmla="*/ 1986678 h 2254419"/>
              <a:gd name="connsiteX2" fmla="*/ 2143122 w 2170501"/>
              <a:gd name="connsiteY2" fmla="*/ 2219532 h 2254419"/>
              <a:gd name="connsiteX3" fmla="*/ 2134528 w 2170501"/>
              <a:gd name="connsiteY3" fmla="*/ 2254419 h 2254419"/>
              <a:gd name="connsiteX4" fmla="*/ 1992178 w 2170501"/>
              <a:gd name="connsiteY4" fmla="*/ 2205563 h 2254419"/>
              <a:gd name="connsiteX5" fmla="*/ 1995353 w 2170501"/>
              <a:gd name="connsiteY5" fmla="*/ 2192695 h 2254419"/>
              <a:gd name="connsiteX6" fmla="*/ 2020595 w 2170501"/>
              <a:gd name="connsiteY6" fmla="*/ 1978457 h 2254419"/>
              <a:gd name="connsiteX7" fmla="*/ 2102402 w 2170501"/>
              <a:gd name="connsiteY7" fmla="*/ 1910681 h 2254419"/>
              <a:gd name="connsiteX8" fmla="*/ 2129607 w 2170501"/>
              <a:gd name="connsiteY8" fmla="*/ 1918583 h 2254419"/>
              <a:gd name="connsiteX9" fmla="*/ 1874324 w 2170501"/>
              <a:gd name="connsiteY9" fmla="*/ 904226 h 2254419"/>
              <a:gd name="connsiteX10" fmla="*/ 1919011 w 2170501"/>
              <a:gd name="connsiteY10" fmla="*/ 937393 h 2254419"/>
              <a:gd name="connsiteX11" fmla="*/ 2101793 w 2170501"/>
              <a:gd name="connsiteY11" fmla="*/ 1368166 h 2254419"/>
              <a:gd name="connsiteX12" fmla="*/ 2049988 w 2170501"/>
              <a:gd name="connsiteY12" fmla="*/ 1460853 h 2254419"/>
              <a:gd name="connsiteX13" fmla="*/ 2029492 w 2170501"/>
              <a:gd name="connsiteY13" fmla="*/ 1463442 h 2254419"/>
              <a:gd name="connsiteX14" fmla="*/ 2029492 w 2170501"/>
              <a:gd name="connsiteY14" fmla="*/ 1463668 h 2254419"/>
              <a:gd name="connsiteX15" fmla="*/ 1957302 w 2170501"/>
              <a:gd name="connsiteY15" fmla="*/ 1409047 h 2254419"/>
              <a:gd name="connsiteX16" fmla="*/ 1789159 w 2170501"/>
              <a:gd name="connsiteY16" fmla="*/ 1012848 h 2254419"/>
              <a:gd name="connsiteX17" fmla="*/ 1819072 w 2170501"/>
              <a:gd name="connsiteY17" fmla="*/ 910914 h 2254419"/>
              <a:gd name="connsiteX18" fmla="*/ 1874324 w 2170501"/>
              <a:gd name="connsiteY18" fmla="*/ 904226 h 2254419"/>
              <a:gd name="connsiteX19" fmla="*/ 565076 w 2170501"/>
              <a:gd name="connsiteY19" fmla="*/ 25347 h 2254419"/>
              <a:gd name="connsiteX20" fmla="*/ 602104 w 2170501"/>
              <a:gd name="connsiteY20" fmla="*/ 99534 h 2254419"/>
              <a:gd name="connsiteX21" fmla="*/ 527134 w 2170501"/>
              <a:gd name="connsiteY21" fmla="*/ 165379 h 2254419"/>
              <a:gd name="connsiteX22" fmla="*/ 517223 w 2170501"/>
              <a:gd name="connsiteY22" fmla="*/ 164816 h 2254419"/>
              <a:gd name="connsiteX23" fmla="*/ 86562 w 2170501"/>
              <a:gd name="connsiteY23" fmla="*/ 162226 h 2254419"/>
              <a:gd name="connsiteX24" fmla="*/ 886 w 2170501"/>
              <a:gd name="connsiteY24" fmla="*/ 99416 h 2254419"/>
              <a:gd name="connsiteX25" fmla="*/ 63695 w 2170501"/>
              <a:gd name="connsiteY25" fmla="*/ 13740 h 2254419"/>
              <a:gd name="connsiteX26" fmla="*/ 68993 w 2170501"/>
              <a:gd name="connsiteY26" fmla="*/ 13116 h 2254419"/>
              <a:gd name="connsiteX27" fmla="*/ 536819 w 2170501"/>
              <a:gd name="connsiteY27" fmla="*/ 15931 h 2254419"/>
              <a:gd name="connsiteX28" fmla="*/ 565076 w 2170501"/>
              <a:gd name="connsiteY28" fmla="*/ 25347 h 2254419"/>
              <a:gd name="connsiteX29" fmla="*/ 1132468 w 2170501"/>
              <a:gd name="connsiteY29" fmla="*/ 198602 h 2254419"/>
              <a:gd name="connsiteX30" fmla="*/ 1521686 w 2170501"/>
              <a:gd name="connsiteY30" fmla="*/ 458304 h 2254419"/>
              <a:gd name="connsiteX31" fmla="*/ 1529659 w 2170501"/>
              <a:gd name="connsiteY31" fmla="*/ 564078 h 2254419"/>
              <a:gd name="connsiteX32" fmla="*/ 1472583 w 2170501"/>
              <a:gd name="connsiteY32" fmla="*/ 590184 h 2254419"/>
              <a:gd name="connsiteX33" fmla="*/ 1472245 w 2170501"/>
              <a:gd name="connsiteY33" fmla="*/ 590184 h 2254419"/>
              <a:gd name="connsiteX34" fmla="*/ 1423143 w 2170501"/>
              <a:gd name="connsiteY34" fmla="*/ 572389 h 2254419"/>
              <a:gd name="connsiteX35" fmla="*/ 1064896 w 2170501"/>
              <a:gd name="connsiteY35" fmla="*/ 332846 h 2254419"/>
              <a:gd name="connsiteX36" fmla="*/ 1031562 w 2170501"/>
              <a:gd name="connsiteY36" fmla="*/ 231938 h 2254419"/>
              <a:gd name="connsiteX37" fmla="*/ 1132468 w 2170501"/>
              <a:gd name="connsiteY37" fmla="*/ 198602 h 2254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170501" h="2254419">
                <a:moveTo>
                  <a:pt x="2129607" y="1918583"/>
                </a:moveTo>
                <a:cubicBezTo>
                  <a:pt x="2154398" y="1931279"/>
                  <a:pt x="2170966" y="1957258"/>
                  <a:pt x="2170492" y="1986678"/>
                </a:cubicBezTo>
                <a:cubicBezTo>
                  <a:pt x="2166208" y="2064866"/>
                  <a:pt x="2157057" y="2142632"/>
                  <a:pt x="2143122" y="2219532"/>
                </a:cubicBezTo>
                <a:lnTo>
                  <a:pt x="2134528" y="2254419"/>
                </a:lnTo>
                <a:lnTo>
                  <a:pt x="1992178" y="2205563"/>
                </a:lnTo>
                <a:lnTo>
                  <a:pt x="1995353" y="2192695"/>
                </a:lnTo>
                <a:cubicBezTo>
                  <a:pt x="2008198" y="2121944"/>
                  <a:pt x="2016634" y="2050393"/>
                  <a:pt x="2020595" y="1978457"/>
                </a:cubicBezTo>
                <a:cubicBezTo>
                  <a:pt x="2024469" y="1937147"/>
                  <a:pt x="2061092" y="1906808"/>
                  <a:pt x="2102402" y="1910681"/>
                </a:cubicBezTo>
                <a:cubicBezTo>
                  <a:pt x="2112167" y="1911596"/>
                  <a:pt x="2121344" y="1914352"/>
                  <a:pt x="2129607" y="1918583"/>
                </a:cubicBezTo>
                <a:close/>
                <a:moveTo>
                  <a:pt x="1874324" y="904226"/>
                </a:moveTo>
                <a:cubicBezTo>
                  <a:pt x="1892306" y="908991"/>
                  <a:pt x="1908526" y="920398"/>
                  <a:pt x="1919011" y="937393"/>
                </a:cubicBezTo>
                <a:cubicBezTo>
                  <a:pt x="1997699" y="1072785"/>
                  <a:pt x="2059099" y="1217502"/>
                  <a:pt x="2101793" y="1368166"/>
                </a:cubicBezTo>
                <a:cubicBezTo>
                  <a:pt x="2113067" y="1408067"/>
                  <a:pt x="2089878" y="1449546"/>
                  <a:pt x="2049988" y="1460853"/>
                </a:cubicBezTo>
                <a:cubicBezTo>
                  <a:pt x="2043310" y="1462643"/>
                  <a:pt x="2036406" y="1463511"/>
                  <a:pt x="2029492" y="1463442"/>
                </a:cubicBezTo>
                <a:lnTo>
                  <a:pt x="2029492" y="1463668"/>
                </a:lnTo>
                <a:cubicBezTo>
                  <a:pt x="1995920" y="1463668"/>
                  <a:pt x="1966424" y="1441358"/>
                  <a:pt x="1957302" y="1409047"/>
                </a:cubicBezTo>
                <a:cubicBezTo>
                  <a:pt x="1918054" y="1270468"/>
                  <a:pt x="1861564" y="1137362"/>
                  <a:pt x="1789159" y="1012848"/>
                </a:cubicBezTo>
                <a:cubicBezTo>
                  <a:pt x="1769270" y="976439"/>
                  <a:pt x="1782660" y="930802"/>
                  <a:pt x="1819072" y="910914"/>
                </a:cubicBezTo>
                <a:cubicBezTo>
                  <a:pt x="1836601" y="901341"/>
                  <a:pt x="1856343" y="899462"/>
                  <a:pt x="1874324" y="904226"/>
                </a:cubicBezTo>
                <a:close/>
                <a:moveTo>
                  <a:pt x="565076" y="25347"/>
                </a:moveTo>
                <a:cubicBezTo>
                  <a:pt x="590405" y="39934"/>
                  <a:pt x="605899" y="68698"/>
                  <a:pt x="602104" y="99534"/>
                </a:cubicBezTo>
                <a:cubicBezTo>
                  <a:pt x="597454" y="137333"/>
                  <a:pt x="565217" y="165647"/>
                  <a:pt x="527134" y="165379"/>
                </a:cubicBezTo>
                <a:cubicBezTo>
                  <a:pt x="523821" y="165412"/>
                  <a:pt x="520510" y="165224"/>
                  <a:pt x="517223" y="164816"/>
                </a:cubicBezTo>
                <a:cubicBezTo>
                  <a:pt x="374328" y="146158"/>
                  <a:pt x="229672" y="145287"/>
                  <a:pt x="86562" y="162226"/>
                </a:cubicBezTo>
                <a:cubicBezTo>
                  <a:pt x="45559" y="168541"/>
                  <a:pt x="7201" y="140420"/>
                  <a:pt x="886" y="99416"/>
                </a:cubicBezTo>
                <a:cubicBezTo>
                  <a:pt x="-5428" y="58412"/>
                  <a:pt x="22692" y="20054"/>
                  <a:pt x="63695" y="13740"/>
                </a:cubicBezTo>
                <a:cubicBezTo>
                  <a:pt x="65453" y="13470"/>
                  <a:pt x="67220" y="13261"/>
                  <a:pt x="68993" y="13116"/>
                </a:cubicBezTo>
                <a:cubicBezTo>
                  <a:pt x="224454" y="-5269"/>
                  <a:pt x="381592" y="-4323"/>
                  <a:pt x="536819" y="15931"/>
                </a:cubicBezTo>
                <a:cubicBezTo>
                  <a:pt x="547097" y="17195"/>
                  <a:pt x="556633" y="20483"/>
                  <a:pt x="565076" y="25347"/>
                </a:cubicBezTo>
                <a:close/>
                <a:moveTo>
                  <a:pt x="1132468" y="198602"/>
                </a:moveTo>
                <a:cubicBezTo>
                  <a:pt x="1272445" y="268739"/>
                  <a:pt x="1403185" y="355973"/>
                  <a:pt x="1521686" y="458304"/>
                </a:cubicBezTo>
                <a:cubicBezTo>
                  <a:pt x="1553095" y="485311"/>
                  <a:pt x="1556665" y="532668"/>
                  <a:pt x="1529659" y="564078"/>
                </a:cubicBezTo>
                <a:cubicBezTo>
                  <a:pt x="1515367" y="580705"/>
                  <a:pt x="1494511" y="590242"/>
                  <a:pt x="1472583" y="590184"/>
                </a:cubicBezTo>
                <a:lnTo>
                  <a:pt x="1472245" y="590184"/>
                </a:lnTo>
                <a:cubicBezTo>
                  <a:pt x="1454271" y="590357"/>
                  <a:pt x="1436837" y="584037"/>
                  <a:pt x="1423143" y="572389"/>
                </a:cubicBezTo>
                <a:cubicBezTo>
                  <a:pt x="1314092" y="478031"/>
                  <a:pt x="1193758" y="397569"/>
                  <a:pt x="1064896" y="332846"/>
                </a:cubicBezTo>
                <a:cubicBezTo>
                  <a:pt x="1027826" y="314186"/>
                  <a:pt x="1012901" y="269007"/>
                  <a:pt x="1031562" y="231938"/>
                </a:cubicBezTo>
                <a:cubicBezTo>
                  <a:pt x="1050220" y="194867"/>
                  <a:pt x="1095399" y="179942"/>
                  <a:pt x="1132468" y="198602"/>
                </a:cubicBezTo>
                <a:close/>
              </a:path>
            </a:pathLst>
          </a:custGeom>
          <a:solidFill>
            <a:schemeClr val="accent4"/>
          </a:solidFill>
          <a:ln w="9525" cap="flat">
            <a:noFill/>
            <a:prstDash val="solid"/>
            <a:miter/>
          </a:ln>
        </p:spPr>
        <p:txBody>
          <a:bodyPr wrap="square" rtlCol="0" anchor="ctr">
            <a:noAutofit/>
          </a:bodyPr>
          <a:lstStyle/>
          <a:p>
            <a:endParaRPr lang="en-US"/>
          </a:p>
        </p:txBody>
      </p:sp>
      <p:sp>
        <p:nvSpPr>
          <p:cNvPr id="23" name="Freeform: Shape 22">
            <a:extLst>
              <a:ext uri="{FF2B5EF4-FFF2-40B4-BE49-F238E27FC236}">
                <a16:creationId xmlns:a16="http://schemas.microsoft.com/office/drawing/2014/main" id="{33E49524-66B4-4DB0-AD09-DC8B9874E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6092" y="6039059"/>
            <a:ext cx="1978348" cy="818941"/>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501512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E8531AF4-919B-4D7B-B719-98FEC5CD0EC7}"/>
              </a:ext>
            </a:extLst>
          </p:cNvPr>
          <p:cNvSpPr txBox="1"/>
          <p:nvPr/>
        </p:nvSpPr>
        <p:spPr>
          <a:xfrm>
            <a:off x="315685" y="494523"/>
            <a:ext cx="11355356" cy="6186309"/>
          </a:xfrm>
          <a:prstGeom prst="rect">
            <a:avLst/>
          </a:prstGeom>
          <a:noFill/>
        </p:spPr>
        <p:txBody>
          <a:bodyPr wrap="square">
            <a:spAutoFit/>
          </a:bodyPr>
          <a:lstStyle/>
          <a:p>
            <a:pPr marL="0" marR="0" lvl="0" indent="0" algn="l" rtl="0" hangingPunct="1">
              <a:lnSpc>
                <a:spcPct val="100000"/>
              </a:lnSpc>
              <a:spcBef>
                <a:spcPts val="0"/>
              </a:spcBef>
              <a:spcAft>
                <a:spcPts val="0"/>
              </a:spcAft>
              <a:buNone/>
              <a:tabLst/>
            </a:pPr>
            <a:r>
              <a:rPr lang="it-IT" sz="2000" b="1" i="0" u="none" strike="noStrike" kern="1200" spc="0" dirty="0">
                <a:ln>
                  <a:noFill/>
                </a:ln>
                <a:solidFill>
                  <a:srgbClr val="000000"/>
                </a:solidFill>
                <a:latin typeface="Calibri" pitchFamily="18"/>
                <a:ea typeface="Microsoft YaHei" pitchFamily="2"/>
                <a:cs typeface="Mangal" pitchFamily="2"/>
              </a:rPr>
              <a:t>ABSTRACT: UN CALCIO AL </a:t>
            </a:r>
            <a:r>
              <a:rPr lang="it-IT" sz="2000" b="1" i="0" u="none" strike="noStrike" kern="1200" spc="0">
                <a:ln>
                  <a:noFill/>
                </a:ln>
                <a:solidFill>
                  <a:srgbClr val="000000"/>
                </a:solidFill>
                <a:latin typeface="Calibri" pitchFamily="18"/>
                <a:ea typeface="Microsoft YaHei" pitchFamily="2"/>
                <a:cs typeface="Mangal" pitchFamily="2"/>
              </a:rPr>
              <a:t>RIFIUTO - </a:t>
            </a:r>
            <a:r>
              <a:rPr lang="en-US" sz="2000" b="1">
                <a:effectLst/>
                <a:ea typeface="+mj-ea"/>
                <a:cs typeface="+mj-cs"/>
              </a:rPr>
              <a:t>G</a:t>
            </a:r>
            <a:r>
              <a:rPr lang="en-US" sz="2000" b="1" dirty="0">
                <a:effectLst/>
                <a:ea typeface="+mj-ea"/>
                <a:cs typeface="+mj-cs"/>
              </a:rPr>
              <a:t>.O.A.L.: </a:t>
            </a:r>
            <a:r>
              <a:rPr lang="en-US" sz="2000" b="1" dirty="0" err="1">
                <a:effectLst/>
                <a:ea typeface="+mj-ea"/>
                <a:cs typeface="+mj-cs"/>
              </a:rPr>
              <a:t>Generare</a:t>
            </a:r>
            <a:r>
              <a:rPr lang="en-US" sz="2000" b="1" dirty="0">
                <a:effectLst/>
                <a:ea typeface="+mj-ea"/>
                <a:cs typeface="+mj-cs"/>
              </a:rPr>
              <a:t> </a:t>
            </a:r>
            <a:r>
              <a:rPr lang="en-US" sz="2000" b="1" dirty="0" err="1">
                <a:effectLst/>
                <a:ea typeface="+mj-ea"/>
                <a:cs typeface="+mj-cs"/>
              </a:rPr>
              <a:t>Opportunità</a:t>
            </a:r>
            <a:r>
              <a:rPr lang="en-US" sz="2000" b="1" dirty="0">
                <a:effectLst/>
                <a:ea typeface="+mj-ea"/>
                <a:cs typeface="+mj-cs"/>
              </a:rPr>
              <a:t> per </a:t>
            </a:r>
            <a:r>
              <a:rPr lang="en-US" sz="2000" b="1" dirty="0" err="1">
                <a:effectLst/>
                <a:ea typeface="+mj-ea"/>
                <a:cs typeface="+mj-cs"/>
              </a:rPr>
              <a:t>l'Ambiente</a:t>
            </a:r>
            <a:r>
              <a:rPr lang="en-US" sz="2000" b="1" dirty="0">
                <a:effectLst/>
                <a:ea typeface="+mj-ea"/>
                <a:cs typeface="+mj-cs"/>
              </a:rPr>
              <a:t> e il </a:t>
            </a:r>
            <a:r>
              <a:rPr lang="en-US" sz="2000" b="1" dirty="0" err="1">
                <a:effectLst/>
                <a:ea typeface="+mj-ea"/>
                <a:cs typeface="+mj-cs"/>
              </a:rPr>
              <a:t>Lavoro</a:t>
            </a:r>
            <a:endParaRPr lang="it-IT" sz="2000" b="1" u="none" strike="noStrike" kern="1200" spc="0" dirty="0">
              <a:ln>
                <a:noFill/>
              </a:ln>
              <a:solidFill>
                <a:srgbClr val="000000"/>
              </a:solidFill>
              <a:ea typeface="Microsoft YaHei" pitchFamily="2"/>
              <a:cs typeface="Mangal" pitchFamily="2"/>
            </a:endParaRPr>
          </a:p>
          <a:p>
            <a:pPr marL="0" marR="0" lvl="0" indent="0" algn="just" rtl="0" hangingPunct="1">
              <a:lnSpc>
                <a:spcPct val="100000"/>
              </a:lnSpc>
              <a:spcBef>
                <a:spcPts val="0"/>
              </a:spcBef>
              <a:spcAft>
                <a:spcPts val="0"/>
              </a:spcAft>
              <a:buNone/>
              <a:tabLst/>
            </a:pPr>
            <a:endParaRPr lang="it-IT" sz="1800" b="0" i="0" u="none" strike="noStrike" kern="1200" spc="0" dirty="0">
              <a:ln>
                <a:noFill/>
              </a:ln>
              <a:solidFill>
                <a:srgbClr val="000000"/>
              </a:solidFill>
              <a:latin typeface="Calibri" pitchFamily="18"/>
              <a:ea typeface="Microsoft YaHei" pitchFamily="2"/>
              <a:cs typeface="Mangal" pitchFamily="2"/>
            </a:endParaRP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Il progetto   considera il rifiuto «di qualità» non un materiale di scarto ma una risorsa, partendo da una consapevole differenziazione e raccolta del rifiuto. Decide di coinvolgere l’ambiente calcistico, considerato il suo grande impatto a livello sociale e la sua importanza di palcoscenico internazionale, e la sua capacità di raggiungere tutte le fasce sociali e di età.</a:t>
            </a: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La produzione di rifiuti rappresenta, in maniera incontestabilmente drammatica, una perdita di risorse materiali e di energia. È documentato che circa un terzo delle risorse usate in Europa viene convertito in scarti ed emissioni con oltre 1.8 miliardi di tonnellate di rifiuti prodotti ogni anno. Realisticamente, ogni cittadino europeo produce 520 kg di rifiuti domestici all'anno, con una crescita progressiva che ha assecondato, nell’arco temporale dal 2005 al 2020, un incremento del 25%.</a:t>
            </a: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L’impegno della collettività,  a contrastare il fenomeno, deve tradursi in un intervento “prima che il rifiuto si formi” per un’attività di prevenzione  e, a rifiuto già formato, ad attivare un recupero dei materiali.</a:t>
            </a: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La prospettiva di azione deve concretizzarsi nella diffusione di misure intraprese per evitare  la formazione di rifiuti e per utilizzare la minore quantità di materia nella produzione degli oggetti; su questo processo si innesta la necessità di educare ed informare la collettività per una gestione responsabile dei rifiuti.</a:t>
            </a: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Rivestono, infatti, particolare importanza le azioni messe in atto per assicurare  il riciclo e il recupero finalizzate alla diffusione del senso di responsabilità e dell’impegno civico anche seguendo l'esempio di altre realtà europee particolarmente virtuose nella gestione dei rifiuti.</a:t>
            </a: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Altra azione concretamente efficace consiste nell’immediata identificazione da parte del consumatore dei materiali di cui sono composti, al fine di facilitarne il corretto conferimento nella raccolta differenziata e agevolare l'avvio a riciclo.</a:t>
            </a:r>
          </a:p>
          <a:p>
            <a:pPr marL="0" marR="0" lvl="0" indent="0" algn="just" rtl="0" hangingPunct="1">
              <a:lnSpc>
                <a:spcPct val="100000"/>
              </a:lnSpc>
              <a:spcBef>
                <a:spcPts val="0"/>
              </a:spcBef>
              <a:spcAft>
                <a:spcPts val="0"/>
              </a:spcAft>
              <a:buNone/>
              <a:tabLst/>
            </a:pPr>
            <a:endParaRPr lang="it-IT" sz="1800" b="0" i="0" u="none" strike="noStrike" kern="1200" spc="0" dirty="0">
              <a:ln>
                <a:noFill/>
              </a:ln>
              <a:solidFill>
                <a:srgbClr val="000000"/>
              </a:solidFill>
              <a:latin typeface="Calibri" pitchFamily="18"/>
              <a:ea typeface="Microsoft YaHei" pitchFamily="2"/>
              <a:cs typeface="Mangal" pitchFamily="2"/>
            </a:endParaRPr>
          </a:p>
        </p:txBody>
      </p:sp>
    </p:spTree>
    <p:extLst>
      <p:ext uri="{BB962C8B-B14F-4D97-AF65-F5344CB8AC3E}">
        <p14:creationId xmlns:p14="http://schemas.microsoft.com/office/powerpoint/2010/main" val="430344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535BB325-5913-43B2-BD19-1C24D75FE8AB}"/>
              </a:ext>
            </a:extLst>
          </p:cNvPr>
          <p:cNvSpPr txBox="1"/>
          <p:nvPr/>
        </p:nvSpPr>
        <p:spPr>
          <a:xfrm>
            <a:off x="345232" y="573175"/>
            <a:ext cx="11047445" cy="3693319"/>
          </a:xfrm>
          <a:prstGeom prst="rect">
            <a:avLst/>
          </a:prstGeom>
          <a:noFill/>
        </p:spPr>
        <p:txBody>
          <a:bodyPr wrap="square">
            <a:spAutoFit/>
          </a:bodyPr>
          <a:lstStyle/>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Le azioni nel campo della ricerca consistono nell’impegno a sviluppare l’individuazione di nuove opportunità di riciclo e recupero dei rifiuti attraverso la raccolta differenziata urbana per poi avviarli a riciclo. Gli investimenti nella ricerca in questo settore, rendendo accessibile un know </a:t>
            </a:r>
            <a:r>
              <a:rPr lang="it-IT" sz="1800" b="0" i="0" u="none" strike="noStrike" kern="1200" spc="0" dirty="0" err="1">
                <a:ln>
                  <a:noFill/>
                </a:ln>
                <a:solidFill>
                  <a:srgbClr val="000000"/>
                </a:solidFill>
                <a:latin typeface="Calibri" pitchFamily="18"/>
                <a:ea typeface="Microsoft YaHei" pitchFamily="2"/>
                <a:cs typeface="Mangal" pitchFamily="2"/>
              </a:rPr>
              <a:t>how</a:t>
            </a:r>
            <a:r>
              <a:rPr lang="it-IT" sz="1800" b="0" i="0" u="none" strike="noStrike" kern="1200" spc="0" dirty="0">
                <a:ln>
                  <a:noFill/>
                </a:ln>
                <a:solidFill>
                  <a:srgbClr val="000000"/>
                </a:solidFill>
                <a:latin typeface="Calibri" pitchFamily="18"/>
                <a:ea typeface="Microsoft YaHei" pitchFamily="2"/>
                <a:cs typeface="Mangal" pitchFamily="2"/>
              </a:rPr>
              <a:t> tecnico e scientifico, offrono supporto alle imprese (a quelle di recupero, a quelle di riciclo e a quelle che utilizzano materiale riciclato nella produzione) che intendono sviluppare nuove tecnologie per massimizzare il recupero dei rifiuti “post-consumo” e per supportare sempre nuove applicazioni del prodotto riciclato, per arrivare ad una gestione ottimale (dei rifiuti) sia dal punto di vista ambientale che economico.</a:t>
            </a:r>
          </a:p>
          <a:p>
            <a:pPr marL="0" marR="0" lvl="0" indent="0" algn="just"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Il settore della produzione è progressivamente sensibilizzato dalla “scelta” sostenibile nella prospettiva che si possa generare un cambiamento positivo e responsabile continuando a produrre oggetti di qualità. Nella consapevolezza che si possa limitare l’impatto negativo della produzione sull’ambiente, la sostenibilità non è considerato un limite, ma piuttosto un'opportunità per riscrivere i processi di lavoro industriale. È emergente l’attenzione delle aziende a coltivare un senso etico della produzione che generi valore per la società in cui opera e si traduca in un miglioramento nella vita delle persone e dell’ambiente.</a:t>
            </a:r>
          </a:p>
        </p:txBody>
      </p:sp>
    </p:spTree>
    <p:extLst>
      <p:ext uri="{BB962C8B-B14F-4D97-AF65-F5344CB8AC3E}">
        <p14:creationId xmlns:p14="http://schemas.microsoft.com/office/powerpoint/2010/main" val="35081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5BCECED-2B84-451B-A9DB-187E53A35717}"/>
              </a:ext>
            </a:extLst>
          </p:cNvPr>
          <p:cNvSpPr txBox="1"/>
          <p:nvPr/>
        </p:nvSpPr>
        <p:spPr>
          <a:xfrm>
            <a:off x="457200" y="466531"/>
            <a:ext cx="11159412" cy="4247317"/>
          </a:xfrm>
          <a:prstGeom prst="rect">
            <a:avLst/>
          </a:prstGeom>
          <a:noFill/>
        </p:spPr>
        <p:txBody>
          <a:bodyPr wrap="square" rtlCol="0">
            <a:spAutoFit/>
          </a:bodyPr>
          <a:lstStyle/>
          <a:p>
            <a:r>
              <a:rPr lang="it-IT"/>
              <a:t>                                                 Non efficientamento delle risorse</a:t>
            </a:r>
          </a:p>
          <a:p>
            <a:pPr marL="285750" indent="-285750">
              <a:buFont typeface="Arial" panose="020B0604020202020204" pitchFamily="34" charset="0"/>
              <a:buChar char="•"/>
            </a:pPr>
            <a:endParaRPr lang="it-IT"/>
          </a:p>
          <a:p>
            <a:pPr marL="285750" indent="-285750">
              <a:buFont typeface="Arial" panose="020B0604020202020204" pitchFamily="34" charset="0"/>
              <a:buChar char="•"/>
            </a:pPr>
            <a:endParaRPr lang="it-IT"/>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aggiornamento della legislazione in materia di gestione dei rifiuti e riutilizzo dei materiali</a:t>
            </a:r>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efficientamento delle risorse</a:t>
            </a:r>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omogeneità delle procedure di gestione e raccolta dei rifiuti a livello europeo  </a:t>
            </a:r>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limitazione nell’utilizzo di discariche e inceneritori dei materiali non recuperabili e non riciclabili</a:t>
            </a:r>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riduzione della produzione di rifiuti</a:t>
            </a:r>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propensione al riuso e al riciclo</a:t>
            </a:r>
          </a:p>
          <a:p>
            <a:pPr marL="0" marR="0" lvl="0" indent="0" algn="l" rtl="0" hangingPunct="1">
              <a:lnSpc>
                <a:spcPct val="100000"/>
              </a:lnSpc>
              <a:spcBef>
                <a:spcPts val="0"/>
              </a:spcBef>
              <a:spcAft>
                <a:spcPts val="0"/>
              </a:spcAft>
              <a:buSzPct val="45000"/>
              <a:buFont typeface="Arial" pitchFamily="32"/>
              <a:buChar char="•"/>
              <a:tabLst/>
            </a:pPr>
            <a:r>
              <a:rPr lang="it-IT" sz="1800" b="0" i="0" u="none" strike="noStrike" kern="1200" spc="0">
                <a:ln>
                  <a:noFill/>
                </a:ln>
                <a:solidFill>
                  <a:srgbClr val="000000"/>
                </a:solidFill>
                <a:latin typeface="Calibri" pitchFamily="18"/>
                <a:ea typeface="Microsoft YaHei" pitchFamily="2"/>
                <a:cs typeface="Mangal" pitchFamily="2"/>
              </a:rPr>
              <a:t>Non sensibilità dei cittadini verso una corretta differenziazione dei rifiuti</a:t>
            </a:r>
          </a:p>
          <a:p>
            <a:pPr marL="285750" indent="-285750">
              <a:buFont typeface="Arial" panose="020B0604020202020204" pitchFamily="34" charset="0"/>
              <a:buChar char="•"/>
            </a:pPr>
            <a:endParaRPr lang="it-IT"/>
          </a:p>
          <a:p>
            <a:pPr marL="285750" indent="-285750">
              <a:buFont typeface="Arial" panose="020B0604020202020204" pitchFamily="34" charset="0"/>
              <a:buChar char="•"/>
            </a:pPr>
            <a:endParaRPr lang="it-IT"/>
          </a:p>
          <a:p>
            <a:pPr marL="285750" indent="-285750">
              <a:buFont typeface="Arial" panose="020B0604020202020204" pitchFamily="34" charset="0"/>
              <a:buChar char="•"/>
            </a:pPr>
            <a:endParaRPr lang="it-IT"/>
          </a:p>
          <a:p>
            <a:pPr marL="285750" indent="-285750">
              <a:buFont typeface="Arial" panose="020B0604020202020204" pitchFamily="34" charset="0"/>
              <a:buChar char="•"/>
            </a:pPr>
            <a:endParaRPr lang="it-IT"/>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745889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C9F1E2CD-E781-424A-8533-4E450B33A0E9}"/>
              </a:ext>
            </a:extLst>
          </p:cNvPr>
          <p:cNvSpPr txBox="1"/>
          <p:nvPr/>
        </p:nvSpPr>
        <p:spPr>
          <a:xfrm>
            <a:off x="335902" y="597159"/>
            <a:ext cx="11402008" cy="1477328"/>
          </a:xfrm>
          <a:prstGeom prst="rect">
            <a:avLst/>
          </a:prstGeom>
          <a:noFill/>
        </p:spPr>
        <p:txBody>
          <a:bodyPr wrap="square" rtlCol="0">
            <a:spAutoFit/>
          </a:bodyPr>
          <a:lstStyle/>
          <a:p>
            <a:r>
              <a:rPr lang="it-IT"/>
              <a:t>Chi siamo?</a:t>
            </a:r>
          </a:p>
          <a:p>
            <a:endParaRPr lang="it-IT"/>
          </a:p>
          <a:p>
            <a:r>
              <a:rPr lang="it-IT"/>
              <a:t>Città metropolitana di Napoli </a:t>
            </a:r>
          </a:p>
          <a:p>
            <a:endParaRPr lang="it-IT"/>
          </a:p>
          <a:p>
            <a:endParaRPr lang="it-IT" dirty="0"/>
          </a:p>
        </p:txBody>
      </p:sp>
    </p:spTree>
    <p:extLst>
      <p:ext uri="{BB962C8B-B14F-4D97-AF65-F5344CB8AC3E}">
        <p14:creationId xmlns:p14="http://schemas.microsoft.com/office/powerpoint/2010/main" val="196739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3B244BA8-8A85-4783-9A63-6EB9909C156F}"/>
              </a:ext>
            </a:extLst>
          </p:cNvPr>
          <p:cNvGraphicFramePr/>
          <p:nvPr>
            <p:extLst>
              <p:ext uri="{D42A27DB-BD31-4B8C-83A1-F6EECF244321}">
                <p14:modId xmlns:p14="http://schemas.microsoft.com/office/powerpoint/2010/main" val="3022949919"/>
              </p:ext>
            </p:extLst>
          </p:nvPr>
        </p:nvGraphicFramePr>
        <p:xfrm>
          <a:off x="1110343" y="382555"/>
          <a:ext cx="9937102" cy="6223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asellaDiTesto 1">
            <a:extLst>
              <a:ext uri="{FF2B5EF4-FFF2-40B4-BE49-F238E27FC236}">
                <a16:creationId xmlns:a16="http://schemas.microsoft.com/office/drawing/2014/main" id="{886706B8-307C-448E-9A9A-BCD66AE3F46E}"/>
              </a:ext>
            </a:extLst>
          </p:cNvPr>
          <p:cNvSpPr txBox="1"/>
          <p:nvPr/>
        </p:nvSpPr>
        <p:spPr>
          <a:xfrm>
            <a:off x="214604" y="167951"/>
            <a:ext cx="2313992" cy="338554"/>
          </a:xfrm>
          <a:prstGeom prst="rect">
            <a:avLst/>
          </a:prstGeom>
          <a:noFill/>
        </p:spPr>
        <p:txBody>
          <a:bodyPr wrap="square" rtlCol="0">
            <a:spAutoFit/>
          </a:bodyPr>
          <a:lstStyle/>
          <a:p>
            <a:r>
              <a:rPr lang="it-IT" sz="1600" dirty="0"/>
              <a:t>Albero dei problemi </a:t>
            </a:r>
          </a:p>
        </p:txBody>
      </p:sp>
    </p:spTree>
    <p:extLst>
      <p:ext uri="{BB962C8B-B14F-4D97-AF65-F5344CB8AC3E}">
        <p14:creationId xmlns:p14="http://schemas.microsoft.com/office/powerpoint/2010/main" val="81015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e 6">
            <a:extLst>
              <a:ext uri="{FF2B5EF4-FFF2-40B4-BE49-F238E27FC236}">
                <a16:creationId xmlns:a16="http://schemas.microsoft.com/office/drawing/2014/main" id="{624828AE-0A81-4C03-9C5B-C191B623847A}"/>
              </a:ext>
            </a:extLst>
          </p:cNvPr>
          <p:cNvSpPr/>
          <p:nvPr/>
        </p:nvSpPr>
        <p:spPr>
          <a:xfrm>
            <a:off x="5402424" y="2537927"/>
            <a:ext cx="5253135" cy="4217436"/>
          </a:xfrm>
          <a:prstGeom prst="ellipse">
            <a:avLst/>
          </a:prstGeom>
          <a:solidFill>
            <a:srgbClr val="E226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a:extLst>
              <a:ext uri="{FF2B5EF4-FFF2-40B4-BE49-F238E27FC236}">
                <a16:creationId xmlns:a16="http://schemas.microsoft.com/office/drawing/2014/main" id="{B658F27D-8BCE-4764-8336-534FB2AB7657}"/>
              </a:ext>
            </a:extLst>
          </p:cNvPr>
          <p:cNvSpPr/>
          <p:nvPr/>
        </p:nvSpPr>
        <p:spPr>
          <a:xfrm>
            <a:off x="989045" y="2761861"/>
            <a:ext cx="6018245" cy="295780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5" name="Diagramma 4">
            <a:extLst>
              <a:ext uri="{FF2B5EF4-FFF2-40B4-BE49-F238E27FC236}">
                <a16:creationId xmlns:a16="http://schemas.microsoft.com/office/drawing/2014/main" id="{A71B3F13-1BD3-401E-B1C7-F7D26C720B1A}"/>
              </a:ext>
            </a:extLst>
          </p:cNvPr>
          <p:cNvGraphicFramePr/>
          <p:nvPr>
            <p:extLst>
              <p:ext uri="{D42A27DB-BD31-4B8C-83A1-F6EECF244321}">
                <p14:modId xmlns:p14="http://schemas.microsoft.com/office/powerpoint/2010/main" val="2657119138"/>
              </p:ext>
            </p:extLst>
          </p:nvPr>
        </p:nvGraphicFramePr>
        <p:xfrm>
          <a:off x="1110343" y="382555"/>
          <a:ext cx="9937102" cy="6223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a:extLst>
              <a:ext uri="{FF2B5EF4-FFF2-40B4-BE49-F238E27FC236}">
                <a16:creationId xmlns:a16="http://schemas.microsoft.com/office/drawing/2014/main" id="{E3A0245B-D485-411B-9861-8F1F96631B12}"/>
              </a:ext>
            </a:extLst>
          </p:cNvPr>
          <p:cNvSpPr txBox="1"/>
          <p:nvPr/>
        </p:nvSpPr>
        <p:spPr>
          <a:xfrm>
            <a:off x="8724122" y="3961618"/>
            <a:ext cx="2052735" cy="923330"/>
          </a:xfrm>
          <a:prstGeom prst="rect">
            <a:avLst/>
          </a:prstGeom>
          <a:noFill/>
        </p:spPr>
        <p:txBody>
          <a:bodyPr wrap="square" rtlCol="0">
            <a:spAutoFit/>
          </a:bodyPr>
          <a:lstStyle/>
          <a:p>
            <a:r>
              <a:rPr lang="it-IT" dirty="0"/>
              <a:t>Efficientamento risorse e nuovi modelli </a:t>
            </a:r>
          </a:p>
        </p:txBody>
      </p:sp>
      <p:sp>
        <p:nvSpPr>
          <p:cNvPr id="9" name="CasellaDiTesto 8">
            <a:extLst>
              <a:ext uri="{FF2B5EF4-FFF2-40B4-BE49-F238E27FC236}">
                <a16:creationId xmlns:a16="http://schemas.microsoft.com/office/drawing/2014/main" id="{736275A8-826B-4DFD-AF33-C48874158C9C}"/>
              </a:ext>
            </a:extLst>
          </p:cNvPr>
          <p:cNvSpPr txBox="1"/>
          <p:nvPr/>
        </p:nvSpPr>
        <p:spPr>
          <a:xfrm>
            <a:off x="1310952" y="3429000"/>
            <a:ext cx="2155371" cy="646331"/>
          </a:xfrm>
          <a:prstGeom prst="rect">
            <a:avLst/>
          </a:prstGeom>
          <a:noFill/>
        </p:spPr>
        <p:txBody>
          <a:bodyPr wrap="square" rtlCol="0">
            <a:spAutoFit/>
          </a:bodyPr>
          <a:lstStyle/>
          <a:p>
            <a:r>
              <a:rPr lang="it-IT" dirty="0"/>
              <a:t>Legislazione europea in materia di rifiuti </a:t>
            </a:r>
          </a:p>
        </p:txBody>
      </p:sp>
      <p:sp>
        <p:nvSpPr>
          <p:cNvPr id="10" name="CasellaDiTesto 9">
            <a:extLst>
              <a:ext uri="{FF2B5EF4-FFF2-40B4-BE49-F238E27FC236}">
                <a16:creationId xmlns:a16="http://schemas.microsoft.com/office/drawing/2014/main" id="{516E83BC-2E3C-4465-9E43-AB275750FFE3}"/>
              </a:ext>
            </a:extLst>
          </p:cNvPr>
          <p:cNvSpPr txBox="1"/>
          <p:nvPr/>
        </p:nvSpPr>
        <p:spPr>
          <a:xfrm>
            <a:off x="186613" y="74645"/>
            <a:ext cx="2192694" cy="338554"/>
          </a:xfrm>
          <a:prstGeom prst="rect">
            <a:avLst/>
          </a:prstGeom>
          <a:noFill/>
        </p:spPr>
        <p:txBody>
          <a:bodyPr wrap="square" rtlCol="0">
            <a:spAutoFit/>
          </a:bodyPr>
          <a:lstStyle/>
          <a:p>
            <a:r>
              <a:rPr lang="it-IT" sz="1600" dirty="0"/>
              <a:t>Albero degli obiettivi </a:t>
            </a:r>
          </a:p>
        </p:txBody>
      </p:sp>
    </p:spTree>
    <p:extLst>
      <p:ext uri="{BB962C8B-B14F-4D97-AF65-F5344CB8AC3E}">
        <p14:creationId xmlns:p14="http://schemas.microsoft.com/office/powerpoint/2010/main" val="29252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5">
            <a:extLst>
              <a:ext uri="{FF2B5EF4-FFF2-40B4-BE49-F238E27FC236}">
                <a16:creationId xmlns:a16="http://schemas.microsoft.com/office/drawing/2014/main" id="{A8CCD098-623C-411E-BC38-848CA65023B8}"/>
              </a:ext>
            </a:extLst>
          </p:cNvPr>
          <p:cNvGraphicFramePr>
            <a:graphicFrameLocks noGrp="1"/>
          </p:cNvGraphicFramePr>
          <p:nvPr>
            <p:extLst>
              <p:ext uri="{D42A27DB-BD31-4B8C-83A1-F6EECF244321}">
                <p14:modId xmlns:p14="http://schemas.microsoft.com/office/powerpoint/2010/main" val="1502710979"/>
              </p:ext>
            </p:extLst>
          </p:nvPr>
        </p:nvGraphicFramePr>
        <p:xfrm>
          <a:off x="464975" y="176084"/>
          <a:ext cx="11114315" cy="6505832"/>
        </p:xfrm>
        <a:graphic>
          <a:graphicData uri="http://schemas.openxmlformats.org/drawingml/2006/table">
            <a:tbl>
              <a:tblPr firstRow="1" bandRow="1">
                <a:tableStyleId>{D7AC3CCA-C797-4891-BE02-D94E43425B78}</a:tableStyleId>
              </a:tblPr>
              <a:tblGrid>
                <a:gridCol w="2222863">
                  <a:extLst>
                    <a:ext uri="{9D8B030D-6E8A-4147-A177-3AD203B41FA5}">
                      <a16:colId xmlns:a16="http://schemas.microsoft.com/office/drawing/2014/main" val="179630827"/>
                    </a:ext>
                  </a:extLst>
                </a:gridCol>
                <a:gridCol w="2222863">
                  <a:extLst>
                    <a:ext uri="{9D8B030D-6E8A-4147-A177-3AD203B41FA5}">
                      <a16:colId xmlns:a16="http://schemas.microsoft.com/office/drawing/2014/main" val="2987703662"/>
                    </a:ext>
                  </a:extLst>
                </a:gridCol>
                <a:gridCol w="2222863">
                  <a:extLst>
                    <a:ext uri="{9D8B030D-6E8A-4147-A177-3AD203B41FA5}">
                      <a16:colId xmlns:a16="http://schemas.microsoft.com/office/drawing/2014/main" val="1285874805"/>
                    </a:ext>
                  </a:extLst>
                </a:gridCol>
                <a:gridCol w="2222863">
                  <a:extLst>
                    <a:ext uri="{9D8B030D-6E8A-4147-A177-3AD203B41FA5}">
                      <a16:colId xmlns:a16="http://schemas.microsoft.com/office/drawing/2014/main" val="3581183211"/>
                    </a:ext>
                  </a:extLst>
                </a:gridCol>
                <a:gridCol w="2222863">
                  <a:extLst>
                    <a:ext uri="{9D8B030D-6E8A-4147-A177-3AD203B41FA5}">
                      <a16:colId xmlns:a16="http://schemas.microsoft.com/office/drawing/2014/main" val="3500343225"/>
                    </a:ext>
                  </a:extLst>
                </a:gridCol>
              </a:tblGrid>
              <a:tr h="615592">
                <a:tc>
                  <a:txBody>
                    <a:bodyPr/>
                    <a:lstStyle/>
                    <a:p>
                      <a:endParaRPr lang="it-IT" dirty="0">
                        <a:solidFill>
                          <a:schemeClr val="bg2">
                            <a:lumMod val="75000"/>
                          </a:schemeClr>
                        </a:solidFill>
                      </a:endParaRPr>
                    </a:p>
                  </a:txBody>
                  <a:tcPr>
                    <a:noFill/>
                  </a:tcPr>
                </a:tc>
                <a:tc>
                  <a:txBody>
                    <a:bodyPr/>
                    <a:lstStyle/>
                    <a:p>
                      <a:r>
                        <a:rPr lang="it-IT" dirty="0"/>
                        <a:t>LOGICA DI INTERVENTO</a:t>
                      </a:r>
                    </a:p>
                  </a:txBody>
                  <a:tcPr>
                    <a:noFill/>
                  </a:tcPr>
                </a:tc>
                <a:tc>
                  <a:txBody>
                    <a:bodyPr/>
                    <a:lstStyle/>
                    <a:p>
                      <a:r>
                        <a:rPr lang="it-IT" dirty="0"/>
                        <a:t>INDICATORI</a:t>
                      </a:r>
                    </a:p>
                  </a:txBody>
                  <a:tcPr>
                    <a:noFill/>
                  </a:tcPr>
                </a:tc>
                <a:tc>
                  <a:txBody>
                    <a:bodyPr/>
                    <a:lstStyle/>
                    <a:p>
                      <a:r>
                        <a:rPr lang="it-IT" dirty="0"/>
                        <a:t>FONTI DI VERIFICA</a:t>
                      </a:r>
                    </a:p>
                  </a:txBody>
                  <a:tcPr>
                    <a:noFill/>
                  </a:tcPr>
                </a:tc>
                <a:tc>
                  <a:txBody>
                    <a:bodyPr/>
                    <a:lstStyle/>
                    <a:p>
                      <a:r>
                        <a:rPr lang="it-IT" dirty="0"/>
                        <a:t>IPOTESI</a:t>
                      </a:r>
                    </a:p>
                  </a:txBody>
                  <a:tcPr>
                    <a:noFill/>
                  </a:tcPr>
                </a:tc>
                <a:extLst>
                  <a:ext uri="{0D108BD9-81ED-4DB2-BD59-A6C34878D82A}">
                    <a16:rowId xmlns:a16="http://schemas.microsoft.com/office/drawing/2014/main" val="1500389302"/>
                  </a:ext>
                </a:extLst>
              </a:tr>
              <a:tr h="1062869">
                <a:tc>
                  <a:txBody>
                    <a:bodyPr/>
                    <a:lstStyle/>
                    <a:p>
                      <a:r>
                        <a:rPr lang="it-IT" b="1" dirty="0"/>
                        <a:t>Obiettivi generali</a:t>
                      </a:r>
                    </a:p>
                  </a:txBody>
                  <a:tcPr>
                    <a:noFill/>
                  </a:tcPr>
                </a:tc>
                <a:tc>
                  <a:txBody>
                    <a:bodyPr/>
                    <a:lstStyle/>
                    <a:p>
                      <a:r>
                        <a:rPr lang="it-IT" sz="1200" dirty="0"/>
                        <a:t>Efficientamento delle risorse ambientali </a:t>
                      </a:r>
                    </a:p>
                  </a:txBody>
                  <a:tcPr>
                    <a:noFill/>
                  </a:tcPr>
                </a:tc>
                <a:tc>
                  <a:txBody>
                    <a:bodyPr/>
                    <a:lstStyle/>
                    <a:p>
                      <a:endParaRPr lang="it-IT" sz="1200" dirty="0"/>
                    </a:p>
                  </a:txBody>
                  <a:tcPr>
                    <a:noFill/>
                  </a:tcPr>
                </a:tc>
                <a:tc>
                  <a:txBody>
                    <a:bodyPr/>
                    <a:lstStyle/>
                    <a:p>
                      <a:endParaRPr lang="it-IT" dirty="0"/>
                    </a:p>
                  </a:txBody>
                  <a:tcPr>
                    <a:noFill/>
                  </a:tcPr>
                </a:tc>
                <a:tc>
                  <a:txBody>
                    <a:bodyPr/>
                    <a:lstStyle/>
                    <a:p>
                      <a:endParaRPr lang="it-IT" sz="1200" dirty="0"/>
                    </a:p>
                  </a:txBody>
                  <a:tcPr>
                    <a:noFill/>
                  </a:tcPr>
                </a:tc>
                <a:extLst>
                  <a:ext uri="{0D108BD9-81ED-4DB2-BD59-A6C34878D82A}">
                    <a16:rowId xmlns:a16="http://schemas.microsoft.com/office/drawing/2014/main" val="3594514584"/>
                  </a:ext>
                </a:extLst>
              </a:tr>
              <a:tr h="757564">
                <a:tc>
                  <a:txBody>
                    <a:bodyPr/>
                    <a:lstStyle/>
                    <a:p>
                      <a:r>
                        <a:rPr lang="it-IT" b="1" dirty="0"/>
                        <a:t>Scopo (Obiettivo specifico)</a:t>
                      </a:r>
                    </a:p>
                  </a:txBody>
                  <a:tcPr>
                    <a:noFill/>
                  </a:tcPr>
                </a:tc>
                <a:tc>
                  <a:txBody>
                    <a:bodyPr/>
                    <a:lstStyle/>
                    <a:p>
                      <a:r>
                        <a:rPr lang="it-IT" sz="1200" dirty="0"/>
                        <a:t>Corretta gestione dei rifiuti </a:t>
                      </a:r>
                    </a:p>
                  </a:txBody>
                  <a:tcPr>
                    <a:noFill/>
                  </a:tcPr>
                </a:tc>
                <a:tc>
                  <a:txBody>
                    <a:bodyPr/>
                    <a:lstStyle/>
                    <a:p>
                      <a:endParaRPr lang="it-IT" dirty="0"/>
                    </a:p>
                  </a:txBody>
                  <a:tcPr>
                    <a:noFill/>
                  </a:tcPr>
                </a:tc>
                <a:tc>
                  <a:txBody>
                    <a:bodyPr/>
                    <a:lstStyle/>
                    <a:p>
                      <a:endParaRPr lang="it-IT" dirty="0"/>
                    </a:p>
                  </a:txBody>
                  <a:tcPr>
                    <a:noFill/>
                  </a:tcPr>
                </a:tc>
                <a:tc>
                  <a:txBody>
                    <a:bodyPr/>
                    <a:lstStyle/>
                    <a:p>
                      <a:endParaRPr lang="it-IT" dirty="0"/>
                    </a:p>
                  </a:txBody>
                  <a:tcPr>
                    <a:noFill/>
                  </a:tcPr>
                </a:tc>
                <a:extLst>
                  <a:ext uri="{0D108BD9-81ED-4DB2-BD59-A6C34878D82A}">
                    <a16:rowId xmlns:a16="http://schemas.microsoft.com/office/drawing/2014/main" val="2823719101"/>
                  </a:ext>
                </a:extLst>
              </a:tr>
              <a:tr h="1846776">
                <a:tc>
                  <a:txBody>
                    <a:bodyPr/>
                    <a:lstStyle/>
                    <a:p>
                      <a:r>
                        <a:rPr lang="it-IT" b="1" dirty="0"/>
                        <a:t>Risultati</a:t>
                      </a:r>
                    </a:p>
                  </a:txBody>
                  <a:tcPr>
                    <a:noFill/>
                  </a:tcPr>
                </a:tc>
                <a:tc>
                  <a:txBody>
                    <a:bodyPr/>
                    <a:lstStyle/>
                    <a:p>
                      <a:r>
                        <a:rPr lang="it-IT" sz="1200" dirty="0"/>
                        <a:t>Efficientamento risorse </a:t>
                      </a:r>
                    </a:p>
                    <a:p>
                      <a:r>
                        <a:rPr lang="it-IT" sz="1200" dirty="0"/>
                        <a:t>Impatto sul ciclo di vita dei rifiuti</a:t>
                      </a:r>
                    </a:p>
                    <a:p>
                      <a:r>
                        <a:rPr lang="it-IT" sz="1200" dirty="0"/>
                        <a:t>Modelli innovativi di consumo</a:t>
                      </a:r>
                    </a:p>
                  </a:txBody>
                  <a:tcPr>
                    <a:noFill/>
                  </a:tcPr>
                </a:tc>
                <a:tc>
                  <a:txBody>
                    <a:bodyPr/>
                    <a:lstStyle/>
                    <a:p>
                      <a:r>
                        <a:rPr lang="it-IT" sz="1200" dirty="0"/>
                        <a:t>Aumento del 20% dell’economia circolare attraverso la predisposizione di appalti green </a:t>
                      </a:r>
                    </a:p>
                    <a:p>
                      <a:r>
                        <a:rPr lang="it-IT" sz="1200" dirty="0"/>
                        <a:t>Crescita del 20% di imprese che utilizzano  come materie prime materiale riciclato </a:t>
                      </a:r>
                    </a:p>
                    <a:p>
                      <a:r>
                        <a:rPr lang="it-IT" sz="1200" dirty="0"/>
                        <a:t>Riduzione degli imballaggi non riciclabili del 50%</a:t>
                      </a:r>
                    </a:p>
                    <a:p>
                      <a:endParaRPr lang="it-IT" sz="1200" dirty="0"/>
                    </a:p>
                  </a:txBody>
                  <a:tcPr>
                    <a:noFill/>
                  </a:tcPr>
                </a:tc>
                <a:tc>
                  <a:txBody>
                    <a:bodyPr/>
                    <a:lstStyle/>
                    <a:p>
                      <a:r>
                        <a:rPr lang="it-IT" sz="1200" dirty="0"/>
                        <a:t>Pubblicazione di bandi di appalti che contengano clausole green </a:t>
                      </a:r>
                    </a:p>
                    <a:p>
                      <a:r>
                        <a:rPr lang="it-IT" sz="1200" dirty="0"/>
                        <a:t>Registro delle imprese</a:t>
                      </a:r>
                    </a:p>
                    <a:p>
                      <a:r>
                        <a:rPr lang="it-IT" sz="1200" dirty="0"/>
                        <a:t>Verifica della percentuale di riciclabilità degli imballaggi, attraverso certificazione EMAS </a:t>
                      </a:r>
                    </a:p>
                    <a:p>
                      <a:endParaRPr lang="it-IT" sz="1200" dirty="0"/>
                    </a:p>
                    <a:p>
                      <a:endParaRPr lang="it-IT" sz="12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dirty="0"/>
                        <a:t>Legislazione europea </a:t>
                      </a:r>
                    </a:p>
                  </a:txBody>
                  <a:tcPr>
                    <a:noFill/>
                  </a:tcPr>
                </a:tc>
                <a:extLst>
                  <a:ext uri="{0D108BD9-81ED-4DB2-BD59-A6C34878D82A}">
                    <a16:rowId xmlns:a16="http://schemas.microsoft.com/office/drawing/2014/main" val="4206608587"/>
                  </a:ext>
                </a:extLst>
              </a:tr>
              <a:tr h="2198543">
                <a:tc>
                  <a:txBody>
                    <a:bodyPr/>
                    <a:lstStyle/>
                    <a:p>
                      <a:r>
                        <a:rPr lang="it-IT" b="1" dirty="0"/>
                        <a:t>Attività</a:t>
                      </a:r>
                    </a:p>
                  </a:txBody>
                  <a:tcPr>
                    <a:noFill/>
                  </a:tcPr>
                </a:tc>
                <a:tc>
                  <a:txBody>
                    <a:bodyPr/>
                    <a:lstStyle/>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Campagne di comunicazione per un riciclo responsabile</a:t>
                      </a:r>
                    </a:p>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Creazione di un business circolare</a:t>
                      </a:r>
                    </a:p>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Attività di ricerca e sviluppo per una linea di prodotti sportivi sostenibili</a:t>
                      </a:r>
                    </a:p>
                  </a:txBody>
                  <a:tcPr>
                    <a:noFill/>
                  </a:tcPr>
                </a:tc>
                <a:tc>
                  <a:txBody>
                    <a:bodyPr/>
                    <a:lstStyle/>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Aumento del 20% dei materiali riciclabili (in termini di qualità e quantità)</a:t>
                      </a:r>
                    </a:p>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Riduzione del 10% del materiale indifferenziato raccolto in 6 mesi</a:t>
                      </a:r>
                    </a:p>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 Prodotti sportivi 100% sostenibili provenienti da materiale riciclato</a:t>
                      </a:r>
                    </a:p>
                    <a:p>
                      <a:endParaRPr lang="it-IT" sz="1200" dirty="0"/>
                    </a:p>
                    <a:p>
                      <a:endParaRPr lang="it-IT" sz="1200" dirty="0"/>
                    </a:p>
                    <a:p>
                      <a:endParaRPr lang="it-IT" sz="1200" dirty="0"/>
                    </a:p>
                  </a:txBody>
                  <a:tcPr>
                    <a:noFill/>
                  </a:tcPr>
                </a:tc>
                <a:tc>
                  <a:txBody>
                    <a:bodyPr/>
                    <a:lstStyle/>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Verifica del rifiuto attraverso codice di tracciabilità</a:t>
                      </a:r>
                    </a:p>
                    <a:p>
                      <a:pPr marL="0" marR="0" lvl="0" indent="0" algn="l" rtl="0" hangingPunct="1">
                        <a:lnSpc>
                          <a:spcPct val="100000"/>
                        </a:lnSpc>
                        <a:spcBef>
                          <a:spcPts val="0"/>
                        </a:spcBef>
                        <a:spcAft>
                          <a:spcPts val="0"/>
                        </a:spcAft>
                        <a:buNone/>
                        <a:tabLst/>
                        <a:defRPr spc="0"/>
                      </a:pPr>
                      <a:endParaRPr lang="it-IT" sz="1200" b="0" i="0" u="none" strike="noStrike" kern="1200" spc="0" dirty="0">
                        <a:ln>
                          <a:noFill/>
                        </a:ln>
                        <a:solidFill>
                          <a:srgbClr val="000000"/>
                        </a:solidFill>
                        <a:latin typeface="Calibri" pitchFamily="18"/>
                        <a:ea typeface="Microsoft YaHei" pitchFamily="2"/>
                        <a:cs typeface="Mangal" pitchFamily="2"/>
                      </a:endParaRPr>
                    </a:p>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Rendiconti delle società di raccolta dei rifiuti</a:t>
                      </a:r>
                    </a:p>
                    <a:p>
                      <a:pPr marL="0" marR="0" lvl="0" indent="0" algn="l" rtl="0" hangingPunct="1">
                        <a:lnSpc>
                          <a:spcPct val="100000"/>
                        </a:lnSpc>
                        <a:spcBef>
                          <a:spcPts val="0"/>
                        </a:spcBef>
                        <a:spcAft>
                          <a:spcPts val="0"/>
                        </a:spcAft>
                        <a:buNone/>
                        <a:tabLst/>
                        <a:defRPr spc="0"/>
                      </a:pPr>
                      <a:endParaRPr lang="it-IT" sz="1200" b="0" i="0" u="none" strike="noStrike" kern="1200" spc="0" dirty="0">
                        <a:ln>
                          <a:noFill/>
                        </a:ln>
                        <a:solidFill>
                          <a:srgbClr val="000000"/>
                        </a:solidFill>
                        <a:latin typeface="Calibri" pitchFamily="18"/>
                        <a:ea typeface="Microsoft YaHei" pitchFamily="2"/>
                        <a:cs typeface="Mangal" pitchFamily="2"/>
                      </a:endParaRPr>
                    </a:p>
                    <a:p>
                      <a:pPr marL="0" marR="0" lvl="0" indent="0" algn="l" rtl="0" hangingPunct="1">
                        <a:lnSpc>
                          <a:spcPct val="100000"/>
                        </a:lnSpc>
                        <a:spcBef>
                          <a:spcPts val="0"/>
                        </a:spcBef>
                        <a:spcAft>
                          <a:spcPts val="0"/>
                        </a:spcAft>
                        <a:buNone/>
                        <a:tabLst/>
                        <a:defRPr spc="0"/>
                      </a:pPr>
                      <a:r>
                        <a:rPr lang="it-IT" sz="1200" b="0" i="0" u="none" strike="noStrike" kern="1200" spc="0" dirty="0">
                          <a:ln>
                            <a:noFill/>
                          </a:ln>
                          <a:solidFill>
                            <a:srgbClr val="000000"/>
                          </a:solidFill>
                          <a:latin typeface="Calibri" pitchFamily="18"/>
                          <a:ea typeface="Microsoft YaHei" pitchFamily="2"/>
                          <a:cs typeface="Mangal" pitchFamily="2"/>
                        </a:rPr>
                        <a:t>Consolidazione della ricerca universitaria nel campo dei prodotti sostenibili</a:t>
                      </a:r>
                    </a:p>
                    <a:p>
                      <a:endParaRPr lang="it-IT" sz="12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dirty="0"/>
                        <a:t>Legislazione europea </a:t>
                      </a:r>
                    </a:p>
                    <a:p>
                      <a:endParaRPr lang="it-IT" dirty="0"/>
                    </a:p>
                  </a:txBody>
                  <a:tcPr>
                    <a:noFill/>
                  </a:tcPr>
                </a:tc>
                <a:extLst>
                  <a:ext uri="{0D108BD9-81ED-4DB2-BD59-A6C34878D82A}">
                    <a16:rowId xmlns:a16="http://schemas.microsoft.com/office/drawing/2014/main" val="606526950"/>
                  </a:ext>
                </a:extLst>
              </a:tr>
            </a:tbl>
          </a:graphicData>
        </a:graphic>
      </p:graphicFrame>
    </p:spTree>
    <p:extLst>
      <p:ext uri="{BB962C8B-B14F-4D97-AF65-F5344CB8AC3E}">
        <p14:creationId xmlns:p14="http://schemas.microsoft.com/office/powerpoint/2010/main" val="276377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5B2AE9C-262F-46CB-8A27-ABEDA0163BB4}"/>
              </a:ext>
            </a:extLst>
          </p:cNvPr>
          <p:cNvSpPr txBox="1"/>
          <p:nvPr/>
        </p:nvSpPr>
        <p:spPr>
          <a:xfrm>
            <a:off x="-279349" y="-300028"/>
            <a:ext cx="11747241" cy="6428792"/>
          </a:xfrm>
          <a:prstGeom prst="rect">
            <a:avLst/>
          </a:prstGeom>
          <a:noFill/>
        </p:spPr>
        <p:txBody>
          <a:bodyPr wrap="square" rtlCol="0">
            <a:spAutoFit/>
          </a:bodyPr>
          <a:lstStyle/>
          <a:p>
            <a:endParaRPr lang="it-IT" dirty="0"/>
          </a:p>
        </p:txBody>
      </p:sp>
      <p:pic>
        <p:nvPicPr>
          <p:cNvPr id="4" name="Immagine 3">
            <a:extLst>
              <a:ext uri="{FF2B5EF4-FFF2-40B4-BE49-F238E27FC236}">
                <a16:creationId xmlns:a16="http://schemas.microsoft.com/office/drawing/2014/main" id="{EF92F5BE-FA36-4F7C-9ED0-1C22C3139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488" y="-22413"/>
            <a:ext cx="10379571" cy="1722118"/>
          </a:xfrm>
          <a:prstGeom prst="rect">
            <a:avLst/>
          </a:prstGeom>
        </p:spPr>
      </p:pic>
      <p:sp>
        <p:nvSpPr>
          <p:cNvPr id="5" name="CasellaDiTesto 4">
            <a:extLst>
              <a:ext uri="{FF2B5EF4-FFF2-40B4-BE49-F238E27FC236}">
                <a16:creationId xmlns:a16="http://schemas.microsoft.com/office/drawing/2014/main" id="{4D0709F5-6A51-4D9C-8B3C-5A037B1A31A2}"/>
              </a:ext>
            </a:extLst>
          </p:cNvPr>
          <p:cNvSpPr txBox="1"/>
          <p:nvPr/>
        </p:nvSpPr>
        <p:spPr>
          <a:xfrm>
            <a:off x="2239756" y="1223155"/>
            <a:ext cx="2230017"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Città metropolitana di Napoli</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CONAI</a:t>
            </a:r>
            <a:endParaRPr lang="it-IT" dirty="0"/>
          </a:p>
        </p:txBody>
      </p:sp>
      <p:sp>
        <p:nvSpPr>
          <p:cNvPr id="6" name="CasellaDiTesto 5">
            <a:extLst>
              <a:ext uri="{FF2B5EF4-FFF2-40B4-BE49-F238E27FC236}">
                <a16:creationId xmlns:a16="http://schemas.microsoft.com/office/drawing/2014/main" id="{9EA2982D-C755-48D7-B60C-B0DB565AA307}"/>
              </a:ext>
            </a:extLst>
          </p:cNvPr>
          <p:cNvSpPr txBox="1"/>
          <p:nvPr/>
        </p:nvSpPr>
        <p:spPr>
          <a:xfrm>
            <a:off x="4469773" y="1276147"/>
            <a:ext cx="2614919" cy="677108"/>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2000" b="0" i="0" u="none" strike="noStrike" kern="1200" spc="0" dirty="0">
                <a:ln>
                  <a:noFill/>
                </a:ln>
                <a:solidFill>
                  <a:srgbClr val="000000"/>
                </a:solidFill>
                <a:latin typeface="Calibri" pitchFamily="18"/>
                <a:ea typeface="Microsoft YaHei" pitchFamily="2"/>
                <a:cs typeface="Mangal" pitchFamily="2"/>
              </a:rPr>
              <a:t> </a:t>
            </a:r>
            <a:r>
              <a:rPr lang="it-IT" sz="1800" b="0" i="0" u="none" strike="noStrike" kern="1200" spc="0" dirty="0">
                <a:ln>
                  <a:noFill/>
                </a:ln>
                <a:solidFill>
                  <a:srgbClr val="000000"/>
                </a:solidFill>
                <a:latin typeface="Calibri" pitchFamily="18"/>
                <a:ea typeface="Microsoft YaHei" pitchFamily="2"/>
                <a:cs typeface="Mangal" pitchFamily="2"/>
              </a:rPr>
              <a:t>Risorse per la raccolta differenziata di qualità</a:t>
            </a:r>
          </a:p>
        </p:txBody>
      </p:sp>
      <p:sp>
        <p:nvSpPr>
          <p:cNvPr id="7" name="CasellaDiTesto 6">
            <a:extLst>
              <a:ext uri="{FF2B5EF4-FFF2-40B4-BE49-F238E27FC236}">
                <a16:creationId xmlns:a16="http://schemas.microsoft.com/office/drawing/2014/main" id="{E285818C-83EA-42A7-9584-D1EE2A3C979A}"/>
              </a:ext>
            </a:extLst>
          </p:cNvPr>
          <p:cNvSpPr txBox="1"/>
          <p:nvPr/>
        </p:nvSpPr>
        <p:spPr>
          <a:xfrm>
            <a:off x="6747778" y="1268585"/>
            <a:ext cx="2015412"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Proporre al mercato un rifiuto industrializzabile</a:t>
            </a:r>
          </a:p>
        </p:txBody>
      </p:sp>
      <p:sp>
        <p:nvSpPr>
          <p:cNvPr id="8" name="CasellaDiTesto 7">
            <a:extLst>
              <a:ext uri="{FF2B5EF4-FFF2-40B4-BE49-F238E27FC236}">
                <a16:creationId xmlns:a16="http://schemas.microsoft.com/office/drawing/2014/main" id="{3359AC23-FD76-4BAD-BF2C-EAB81FEA005F}"/>
              </a:ext>
            </a:extLst>
          </p:cNvPr>
          <p:cNvSpPr txBox="1"/>
          <p:nvPr/>
        </p:nvSpPr>
        <p:spPr>
          <a:xfrm>
            <a:off x="2200526" y="2223842"/>
            <a:ext cx="1906938"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 Trade promotion S.r.l.(Marchio </a:t>
            </a:r>
            <a:r>
              <a:rPr lang="it-IT" sz="1800" b="0" i="0" u="none" strike="noStrike" kern="1200" spc="0" dirty="0" err="1">
                <a:ln>
                  <a:noFill/>
                </a:ln>
                <a:solidFill>
                  <a:srgbClr val="000000"/>
                </a:solidFill>
                <a:latin typeface="Calibri" pitchFamily="18"/>
                <a:ea typeface="Microsoft YaHei" pitchFamily="2"/>
                <a:cs typeface="Mangal" pitchFamily="2"/>
              </a:rPr>
              <a:t>Womsh</a:t>
            </a:r>
            <a:r>
              <a:rPr lang="it-IT" sz="1800" b="0" i="0" u="none" strike="noStrike" kern="1200" spc="0" dirty="0">
                <a:ln>
                  <a:noFill/>
                </a:ln>
                <a:solidFill>
                  <a:srgbClr val="000000"/>
                </a:solidFill>
                <a:latin typeface="Calibri" pitchFamily="18"/>
                <a:ea typeface="Microsoft YaHei" pitchFamily="2"/>
                <a:cs typeface="Mangal" pitchFamily="2"/>
              </a:rPr>
              <a:t>)</a:t>
            </a:r>
          </a:p>
        </p:txBody>
      </p:sp>
      <p:sp>
        <p:nvSpPr>
          <p:cNvPr id="9" name="CasellaDiTesto 8">
            <a:extLst>
              <a:ext uri="{FF2B5EF4-FFF2-40B4-BE49-F238E27FC236}">
                <a16:creationId xmlns:a16="http://schemas.microsoft.com/office/drawing/2014/main" id="{E14F855F-1592-4982-BEEB-785458C56667}"/>
              </a:ext>
            </a:extLst>
          </p:cNvPr>
          <p:cNvSpPr txBox="1"/>
          <p:nvPr/>
        </p:nvSpPr>
        <p:spPr>
          <a:xfrm>
            <a:off x="4531788" y="2165096"/>
            <a:ext cx="2307008"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Tecniche di trasformazione del rifiuto in prodotto</a:t>
            </a:r>
          </a:p>
        </p:txBody>
      </p:sp>
      <p:sp>
        <p:nvSpPr>
          <p:cNvPr id="10" name="CasellaDiTesto 9">
            <a:extLst>
              <a:ext uri="{FF2B5EF4-FFF2-40B4-BE49-F238E27FC236}">
                <a16:creationId xmlns:a16="http://schemas.microsoft.com/office/drawing/2014/main" id="{A10F9945-754A-464A-B995-7399A234880E}"/>
              </a:ext>
            </a:extLst>
          </p:cNvPr>
          <p:cNvSpPr txBox="1"/>
          <p:nvPr/>
        </p:nvSpPr>
        <p:spPr>
          <a:xfrm>
            <a:off x="6747778" y="2206804"/>
            <a:ext cx="2307008" cy="646331"/>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Trasformare un rifiuto (output) in un input</a:t>
            </a:r>
          </a:p>
        </p:txBody>
      </p:sp>
      <p:sp>
        <p:nvSpPr>
          <p:cNvPr id="11" name="CasellaDiTesto 10">
            <a:extLst>
              <a:ext uri="{FF2B5EF4-FFF2-40B4-BE49-F238E27FC236}">
                <a16:creationId xmlns:a16="http://schemas.microsoft.com/office/drawing/2014/main" id="{710E8127-2631-4F46-AF6E-30D04E1E0D23}"/>
              </a:ext>
            </a:extLst>
          </p:cNvPr>
          <p:cNvSpPr txBox="1"/>
          <p:nvPr/>
        </p:nvSpPr>
        <p:spPr>
          <a:xfrm>
            <a:off x="2239756" y="3302068"/>
            <a:ext cx="1754155" cy="1477328"/>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UNISA</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COREPLA (Consorzio nazionale per la raccolta...)</a:t>
            </a:r>
          </a:p>
        </p:txBody>
      </p:sp>
      <p:sp>
        <p:nvSpPr>
          <p:cNvPr id="13" name="CasellaDiTesto 12">
            <a:extLst>
              <a:ext uri="{FF2B5EF4-FFF2-40B4-BE49-F238E27FC236}">
                <a16:creationId xmlns:a16="http://schemas.microsoft.com/office/drawing/2014/main" id="{805AAE34-7EF0-45EB-B138-317E427FC375}"/>
              </a:ext>
            </a:extLst>
          </p:cNvPr>
          <p:cNvSpPr txBox="1"/>
          <p:nvPr/>
        </p:nvSpPr>
        <p:spPr>
          <a:xfrm>
            <a:off x="4513667" y="3239828"/>
            <a:ext cx="2161210" cy="1477328"/>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Studio di prototipi e indagine sui risultati attesi derivanti dall’utilizzo di diversi processi produttivi</a:t>
            </a:r>
          </a:p>
        </p:txBody>
      </p:sp>
      <p:sp>
        <p:nvSpPr>
          <p:cNvPr id="14" name="CasellaDiTesto 13">
            <a:extLst>
              <a:ext uri="{FF2B5EF4-FFF2-40B4-BE49-F238E27FC236}">
                <a16:creationId xmlns:a16="http://schemas.microsoft.com/office/drawing/2014/main" id="{60B1C2FD-C309-40FE-A324-644AD4BFD884}"/>
              </a:ext>
            </a:extLst>
          </p:cNvPr>
          <p:cNvSpPr txBox="1"/>
          <p:nvPr/>
        </p:nvSpPr>
        <p:spPr>
          <a:xfrm>
            <a:off x="6747778" y="3169410"/>
            <a:ext cx="2684106" cy="1200329"/>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Individuazione di processi produttivi efficaci per la creazione di prodotti riciclabili e riciclati al 100%</a:t>
            </a:r>
          </a:p>
        </p:txBody>
      </p:sp>
      <p:sp>
        <p:nvSpPr>
          <p:cNvPr id="16" name="CasellaDiTesto 15">
            <a:extLst>
              <a:ext uri="{FF2B5EF4-FFF2-40B4-BE49-F238E27FC236}">
                <a16:creationId xmlns:a16="http://schemas.microsoft.com/office/drawing/2014/main" id="{9BD42EBB-AE32-4645-94C2-7A260D6DF232}"/>
              </a:ext>
            </a:extLst>
          </p:cNvPr>
          <p:cNvSpPr txBox="1"/>
          <p:nvPr/>
        </p:nvSpPr>
        <p:spPr>
          <a:xfrm>
            <a:off x="2200526" y="5045918"/>
            <a:ext cx="2227508" cy="369332"/>
          </a:xfrm>
          <a:prstGeom prst="rect">
            <a:avLst/>
          </a:prstGeom>
          <a:noFill/>
        </p:spPr>
        <p:txBody>
          <a:bodyPr wrap="square" rtlCol="0">
            <a:spAutoFit/>
          </a:bodyPr>
          <a:lstStyle/>
          <a:p>
            <a:r>
              <a:rPr lang="it-IT" dirty="0"/>
              <a:t>Città di Lubiana </a:t>
            </a:r>
          </a:p>
        </p:txBody>
      </p:sp>
      <p:sp>
        <p:nvSpPr>
          <p:cNvPr id="17" name="CasellaDiTesto 16">
            <a:extLst>
              <a:ext uri="{FF2B5EF4-FFF2-40B4-BE49-F238E27FC236}">
                <a16:creationId xmlns:a16="http://schemas.microsoft.com/office/drawing/2014/main" id="{D232E29D-C7D0-462E-9D60-8E140BAE48EE}"/>
              </a:ext>
            </a:extLst>
          </p:cNvPr>
          <p:cNvSpPr txBox="1"/>
          <p:nvPr/>
        </p:nvSpPr>
        <p:spPr>
          <a:xfrm>
            <a:off x="4500809" y="4817527"/>
            <a:ext cx="2265211"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Disponibilità alla condivisione delle best </a:t>
            </a:r>
            <a:r>
              <a:rPr lang="it-IT" sz="1800" b="0" i="0" u="none" strike="noStrike" kern="1200" spc="0" dirty="0" err="1">
                <a:ln>
                  <a:noFill/>
                </a:ln>
                <a:solidFill>
                  <a:srgbClr val="000000"/>
                </a:solidFill>
                <a:latin typeface="Calibri" pitchFamily="18"/>
                <a:ea typeface="Microsoft YaHei" pitchFamily="2"/>
                <a:cs typeface="Mangal" pitchFamily="2"/>
              </a:rPr>
              <a:t>practices</a:t>
            </a:r>
            <a:endParaRPr lang="it-IT" sz="1800" b="0" i="0" u="none" strike="noStrike" kern="1200" spc="0" dirty="0">
              <a:ln>
                <a:noFill/>
              </a:ln>
              <a:solidFill>
                <a:srgbClr val="000000"/>
              </a:solidFill>
              <a:latin typeface="Calibri" pitchFamily="18"/>
              <a:ea typeface="Microsoft YaHei" pitchFamily="2"/>
              <a:cs typeface="Mangal" pitchFamily="2"/>
            </a:endParaRPr>
          </a:p>
        </p:txBody>
      </p:sp>
      <p:sp>
        <p:nvSpPr>
          <p:cNvPr id="18" name="CasellaDiTesto 17">
            <a:extLst>
              <a:ext uri="{FF2B5EF4-FFF2-40B4-BE49-F238E27FC236}">
                <a16:creationId xmlns:a16="http://schemas.microsoft.com/office/drawing/2014/main" id="{5133F169-089B-4779-A1BF-A385511511F8}"/>
              </a:ext>
            </a:extLst>
          </p:cNvPr>
          <p:cNvSpPr txBox="1"/>
          <p:nvPr/>
        </p:nvSpPr>
        <p:spPr>
          <a:xfrm>
            <a:off x="6747778" y="4793384"/>
            <a:ext cx="3135085" cy="646331"/>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Nuovi modelli condivisi di gestione dei rifiuti</a:t>
            </a:r>
          </a:p>
        </p:txBody>
      </p:sp>
      <p:sp>
        <p:nvSpPr>
          <p:cNvPr id="19" name="CasellaDiTesto 18">
            <a:extLst>
              <a:ext uri="{FF2B5EF4-FFF2-40B4-BE49-F238E27FC236}">
                <a16:creationId xmlns:a16="http://schemas.microsoft.com/office/drawing/2014/main" id="{CA8297F2-7582-4C7A-8305-2C5DCAED65DE}"/>
              </a:ext>
            </a:extLst>
          </p:cNvPr>
          <p:cNvSpPr txBox="1"/>
          <p:nvPr/>
        </p:nvSpPr>
        <p:spPr>
          <a:xfrm>
            <a:off x="2234929" y="5754812"/>
            <a:ext cx="1838131"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Area comunicazione SSC Napoli</a:t>
            </a:r>
          </a:p>
        </p:txBody>
      </p:sp>
      <p:sp>
        <p:nvSpPr>
          <p:cNvPr id="20" name="CasellaDiTesto 19">
            <a:extLst>
              <a:ext uri="{FF2B5EF4-FFF2-40B4-BE49-F238E27FC236}">
                <a16:creationId xmlns:a16="http://schemas.microsoft.com/office/drawing/2014/main" id="{47AD527D-EF7A-4B08-8089-9A985C4ABB4E}"/>
              </a:ext>
            </a:extLst>
          </p:cNvPr>
          <p:cNvSpPr txBox="1"/>
          <p:nvPr/>
        </p:nvSpPr>
        <p:spPr>
          <a:xfrm>
            <a:off x="4453776" y="5733320"/>
            <a:ext cx="2506481" cy="1200329"/>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Gestione della campagna di sensibilizzazione sul territorio</a:t>
            </a:r>
          </a:p>
        </p:txBody>
      </p:sp>
      <p:sp>
        <p:nvSpPr>
          <p:cNvPr id="21" name="CasellaDiTesto 20">
            <a:extLst>
              <a:ext uri="{FF2B5EF4-FFF2-40B4-BE49-F238E27FC236}">
                <a16:creationId xmlns:a16="http://schemas.microsoft.com/office/drawing/2014/main" id="{F412B8D2-1ACB-44C3-BA8A-6D7547B18340}"/>
              </a:ext>
            </a:extLst>
          </p:cNvPr>
          <p:cNvSpPr txBox="1"/>
          <p:nvPr/>
        </p:nvSpPr>
        <p:spPr>
          <a:xfrm>
            <a:off x="6766020" y="5726980"/>
            <a:ext cx="3642869"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Promozione del progetto e delle caratteristiche e della qualità dei prodotti realizzati</a:t>
            </a:r>
          </a:p>
        </p:txBody>
      </p:sp>
    </p:spTree>
    <p:extLst>
      <p:ext uri="{BB962C8B-B14F-4D97-AF65-F5344CB8AC3E}">
        <p14:creationId xmlns:p14="http://schemas.microsoft.com/office/powerpoint/2010/main" val="4020065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9F4BDC8C-E963-4A01-AC21-7575D4B831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894" y="23331"/>
            <a:ext cx="10379571" cy="1722118"/>
          </a:xfrm>
          <a:prstGeom prst="rect">
            <a:avLst/>
          </a:prstGeom>
        </p:spPr>
      </p:pic>
      <p:sp>
        <p:nvSpPr>
          <p:cNvPr id="6" name="CasellaDiTesto 5">
            <a:extLst>
              <a:ext uri="{FF2B5EF4-FFF2-40B4-BE49-F238E27FC236}">
                <a16:creationId xmlns:a16="http://schemas.microsoft.com/office/drawing/2014/main" id="{C966A6E3-EFC7-45AE-BFF4-C8C3B6197C47}"/>
              </a:ext>
            </a:extLst>
          </p:cNvPr>
          <p:cNvSpPr txBox="1"/>
          <p:nvPr/>
        </p:nvSpPr>
        <p:spPr>
          <a:xfrm>
            <a:off x="1788368" y="1995948"/>
            <a:ext cx="2930012"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Associazione Sportiva Dilettantistica Unione Sportiva Savoia 1908</a:t>
            </a:r>
          </a:p>
        </p:txBody>
      </p:sp>
      <p:sp>
        <p:nvSpPr>
          <p:cNvPr id="7" name="CasellaDiTesto 6">
            <a:extLst>
              <a:ext uri="{FF2B5EF4-FFF2-40B4-BE49-F238E27FC236}">
                <a16:creationId xmlns:a16="http://schemas.microsoft.com/office/drawing/2014/main" id="{8E50017D-29B4-45C9-8F21-DBDA1E00FFAB}"/>
              </a:ext>
            </a:extLst>
          </p:cNvPr>
          <p:cNvSpPr txBox="1"/>
          <p:nvPr/>
        </p:nvSpPr>
        <p:spPr>
          <a:xfrm>
            <a:off x="4273420" y="1995948"/>
            <a:ext cx="2220686" cy="923330"/>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Utilizzo dei prodotti a livello tecnico professionale</a:t>
            </a:r>
          </a:p>
        </p:txBody>
      </p:sp>
      <p:sp>
        <p:nvSpPr>
          <p:cNvPr id="8" name="CasellaDiTesto 7">
            <a:extLst>
              <a:ext uri="{FF2B5EF4-FFF2-40B4-BE49-F238E27FC236}">
                <a16:creationId xmlns:a16="http://schemas.microsoft.com/office/drawing/2014/main" id="{275FA23E-18EE-4E75-9C6D-2C79F3BE856C}"/>
              </a:ext>
            </a:extLst>
          </p:cNvPr>
          <p:cNvSpPr txBox="1"/>
          <p:nvPr/>
        </p:nvSpPr>
        <p:spPr>
          <a:xfrm>
            <a:off x="6792686" y="1995948"/>
            <a:ext cx="3293706" cy="1200329"/>
          </a:xfrm>
          <a:prstGeom prst="rect">
            <a:avLst/>
          </a:prstGeom>
          <a:noFill/>
        </p:spPr>
        <p:txBody>
          <a:bodyPr wrap="square" rtlCol="0">
            <a:spAutoFit/>
          </a:bodyPr>
          <a:lstStyle/>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Massima diffusione e promozione finalizzata alla commercializzazione del prodotto</a:t>
            </a:r>
          </a:p>
        </p:txBody>
      </p:sp>
    </p:spTree>
    <p:extLst>
      <p:ext uri="{BB962C8B-B14F-4D97-AF65-F5344CB8AC3E}">
        <p14:creationId xmlns:p14="http://schemas.microsoft.com/office/powerpoint/2010/main" val="1968253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5180AC2-5D57-400F-B3B6-EEF33DE3530B}"/>
              </a:ext>
            </a:extLst>
          </p:cNvPr>
          <p:cNvSpPr txBox="1"/>
          <p:nvPr/>
        </p:nvSpPr>
        <p:spPr>
          <a:xfrm>
            <a:off x="270587" y="335845"/>
            <a:ext cx="11921413" cy="6186309"/>
          </a:xfrm>
          <a:prstGeom prst="rect">
            <a:avLst/>
          </a:prstGeom>
          <a:noFill/>
        </p:spPr>
        <p:txBody>
          <a:bodyPr wrap="square">
            <a:spAutoFit/>
          </a:bodyPr>
          <a:lstStyle/>
          <a:p>
            <a:pPr marL="0" marR="0" lvl="0" indent="0" algn="l" rtl="0" hangingPunct="1">
              <a:lnSpc>
                <a:spcPct val="100000"/>
              </a:lnSpc>
              <a:spcBef>
                <a:spcPts val="0"/>
              </a:spcBef>
              <a:spcAft>
                <a:spcPts val="0"/>
              </a:spcAft>
              <a:buNone/>
              <a:tabLst/>
            </a:pPr>
            <a:r>
              <a:rPr lang="it-IT" sz="1800" b="1" i="0" u="none" strike="noStrike" kern="1200" spc="0" dirty="0">
                <a:ln>
                  <a:noFill/>
                </a:ln>
                <a:solidFill>
                  <a:srgbClr val="000000"/>
                </a:solidFill>
                <a:latin typeface="Calibri" pitchFamily="18"/>
                <a:ea typeface="Microsoft YaHei" pitchFamily="2"/>
                <a:cs typeface="Mangal" pitchFamily="2"/>
              </a:rPr>
              <a:t>WP1</a:t>
            </a:r>
            <a:r>
              <a:rPr lang="it-IT" sz="1800" b="0" i="0" u="none" strike="noStrike" kern="1200" spc="0" dirty="0">
                <a:ln>
                  <a:noFill/>
                </a:ln>
                <a:solidFill>
                  <a:srgbClr val="000000"/>
                </a:solidFill>
                <a:latin typeface="Calibri" pitchFamily="18"/>
                <a:ea typeface="Microsoft YaHei" pitchFamily="2"/>
                <a:cs typeface="Mangal" pitchFamily="2"/>
              </a:rPr>
              <a:t>: Project management</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-Definizione </a:t>
            </a:r>
            <a:r>
              <a:rPr lang="it-IT" sz="1800" b="0" i="0" u="none" strike="noStrike" kern="1200" spc="0" dirty="0" err="1">
                <a:ln>
                  <a:noFill/>
                </a:ln>
                <a:solidFill>
                  <a:srgbClr val="000000"/>
                </a:solidFill>
                <a:latin typeface="Calibri" pitchFamily="18"/>
                <a:ea typeface="Microsoft YaHei" pitchFamily="2"/>
                <a:cs typeface="Mangal" pitchFamily="2"/>
              </a:rPr>
              <a:t>Gantt</a:t>
            </a:r>
            <a:r>
              <a:rPr lang="it-IT" sz="1800" b="0" i="0" u="none" strike="noStrike" kern="1200" spc="0" dirty="0">
                <a:ln>
                  <a:noFill/>
                </a:ln>
                <a:solidFill>
                  <a:srgbClr val="000000"/>
                </a:solidFill>
                <a:latin typeface="Calibri" pitchFamily="18"/>
                <a:ea typeface="Microsoft YaHei" pitchFamily="2"/>
                <a:cs typeface="Mangal" pitchFamily="2"/>
              </a:rPr>
              <a:t> di progetto</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 -Financial management</a:t>
            </a:r>
          </a:p>
          <a:p>
            <a:pPr marL="0" marR="0" lvl="0" indent="0" algn="l" rtl="0" hangingPunct="1">
              <a:lnSpc>
                <a:spcPct val="100000"/>
              </a:lnSpc>
              <a:spcBef>
                <a:spcPts val="0"/>
              </a:spcBef>
              <a:spcAft>
                <a:spcPts val="0"/>
              </a:spcAft>
              <a:buNone/>
              <a:tabLst/>
            </a:pPr>
            <a:endParaRPr lang="it-IT" sz="1800" b="0" i="0" u="none" strike="noStrike" kern="1200" spc="0" dirty="0">
              <a:ln>
                <a:noFill/>
              </a:ln>
              <a:solidFill>
                <a:srgbClr val="000000"/>
              </a:solidFill>
              <a:latin typeface="Calibri" pitchFamily="18"/>
              <a:ea typeface="Microsoft YaHei" pitchFamily="2"/>
              <a:cs typeface="Mangal" pitchFamily="2"/>
            </a:endParaRPr>
          </a:p>
          <a:p>
            <a:pPr marL="0" marR="0" lvl="0" indent="0" algn="l" rtl="0" hangingPunct="1">
              <a:lnSpc>
                <a:spcPct val="100000"/>
              </a:lnSpc>
              <a:spcBef>
                <a:spcPts val="0"/>
              </a:spcBef>
              <a:spcAft>
                <a:spcPts val="0"/>
              </a:spcAft>
              <a:buNone/>
              <a:tabLst/>
            </a:pPr>
            <a:r>
              <a:rPr lang="it-IT" sz="1800" b="1" i="0" u="none" strike="noStrike" kern="1200" spc="0" dirty="0">
                <a:ln>
                  <a:noFill/>
                </a:ln>
                <a:solidFill>
                  <a:srgbClr val="000000"/>
                </a:solidFill>
                <a:latin typeface="Calibri" pitchFamily="18"/>
                <a:ea typeface="Microsoft YaHei" pitchFamily="2"/>
                <a:cs typeface="Mangal" pitchFamily="2"/>
              </a:rPr>
              <a:t>WP2</a:t>
            </a:r>
            <a:r>
              <a:rPr lang="it-IT" sz="1800" b="0" i="0" u="none" strike="noStrike" kern="1200" spc="0" dirty="0">
                <a:ln>
                  <a:noFill/>
                </a:ln>
                <a:solidFill>
                  <a:srgbClr val="000000"/>
                </a:solidFill>
                <a:latin typeface="Calibri" pitchFamily="18"/>
                <a:ea typeface="Microsoft YaHei" pitchFamily="2"/>
                <a:cs typeface="Mangal" pitchFamily="2"/>
              </a:rPr>
              <a:t>: Campagna di comunicazione (Area comunicazione SSC Napoli – CONAI - COREPLA)</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Campagne di comunicazione rivolta alla cittadinanza per un'attività di “prevenzione dei rifiuti”</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Pensiline informative sulla raccolta differenziata collocate alle fermate dei mezzi pubblici</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Creazione di </a:t>
            </a:r>
            <a:r>
              <a:rPr lang="it-IT" sz="1800" b="0" i="0" u="none" strike="noStrike" kern="1200" spc="0" dirty="0" err="1">
                <a:ln>
                  <a:noFill/>
                </a:ln>
                <a:solidFill>
                  <a:srgbClr val="000000"/>
                </a:solidFill>
                <a:latin typeface="Calibri" pitchFamily="18"/>
                <a:ea typeface="Microsoft YaHei" pitchFamily="2"/>
                <a:cs typeface="Mangal" pitchFamily="2"/>
              </a:rPr>
              <a:t>un’app</a:t>
            </a:r>
            <a:r>
              <a:rPr lang="it-IT" sz="1800" b="0" i="0" u="none" strike="noStrike" kern="1200" spc="0" dirty="0">
                <a:ln>
                  <a:noFill/>
                </a:ln>
                <a:solidFill>
                  <a:srgbClr val="000000"/>
                </a:solidFill>
                <a:latin typeface="Calibri" pitchFamily="18"/>
                <a:ea typeface="Microsoft YaHei" pitchFamily="2"/>
                <a:cs typeface="Mangal" pitchFamily="2"/>
              </a:rPr>
              <a:t> che sia in grado di classificare il rifiuto per un corretto smaltimento.</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Creazione di un profilo social del progetto, attraverso l’utilizzo di un testimonial che ben rappresenti l’ideale green (Insigne). Condivisione di best </a:t>
            </a:r>
            <a:r>
              <a:rPr lang="it-IT" sz="1800" b="0" i="0" u="none" strike="noStrike" kern="1200" spc="0" dirty="0" err="1">
                <a:ln>
                  <a:noFill/>
                </a:ln>
                <a:solidFill>
                  <a:srgbClr val="000000"/>
                </a:solidFill>
                <a:latin typeface="Calibri" pitchFamily="18"/>
                <a:ea typeface="Microsoft YaHei" pitchFamily="2"/>
                <a:cs typeface="Mangal" pitchFamily="2"/>
              </a:rPr>
              <a:t>practices</a:t>
            </a:r>
            <a:r>
              <a:rPr lang="it-IT" sz="1800" b="0" i="0" u="none" strike="noStrike" kern="1200" spc="0" dirty="0">
                <a:ln>
                  <a:noFill/>
                </a:ln>
                <a:solidFill>
                  <a:srgbClr val="000000"/>
                </a:solidFill>
                <a:latin typeface="Calibri" pitchFamily="18"/>
                <a:ea typeface="Microsoft YaHei" pitchFamily="2"/>
                <a:cs typeface="Mangal" pitchFamily="2"/>
              </a:rPr>
              <a:t> adottate a Lubiana</a:t>
            </a:r>
          </a:p>
          <a:p>
            <a:pPr marL="0" marR="0" lvl="0" indent="0" algn="l" rtl="0" hangingPunct="1">
              <a:lnSpc>
                <a:spcPct val="100000"/>
              </a:lnSpc>
              <a:spcBef>
                <a:spcPts val="0"/>
              </a:spcBef>
              <a:spcAft>
                <a:spcPts val="0"/>
              </a:spcAft>
              <a:buNone/>
              <a:tabLst/>
            </a:pPr>
            <a:endParaRPr lang="it-IT" sz="1800" b="0" i="0" u="none" strike="noStrike" kern="1200" spc="0" dirty="0">
              <a:ln>
                <a:noFill/>
              </a:ln>
              <a:solidFill>
                <a:srgbClr val="000000"/>
              </a:solidFill>
              <a:latin typeface="Calibri" pitchFamily="18"/>
              <a:ea typeface="Microsoft YaHei" pitchFamily="2"/>
              <a:cs typeface="Mangal" pitchFamily="2"/>
            </a:endParaRPr>
          </a:p>
          <a:p>
            <a:pPr marL="0" marR="0" lvl="0" indent="0" algn="l" rtl="0" hangingPunct="1">
              <a:lnSpc>
                <a:spcPct val="100000"/>
              </a:lnSpc>
              <a:spcBef>
                <a:spcPts val="0"/>
              </a:spcBef>
              <a:spcAft>
                <a:spcPts val="0"/>
              </a:spcAft>
              <a:buNone/>
              <a:tabLst/>
            </a:pPr>
            <a:r>
              <a:rPr lang="it-IT" sz="1800" b="1" i="0" u="none" strike="noStrike" kern="1200" spc="0" dirty="0">
                <a:ln>
                  <a:noFill/>
                </a:ln>
                <a:solidFill>
                  <a:srgbClr val="000000"/>
                </a:solidFill>
                <a:latin typeface="Calibri" pitchFamily="18"/>
                <a:ea typeface="Microsoft YaHei" pitchFamily="2"/>
                <a:cs typeface="Mangal" pitchFamily="2"/>
              </a:rPr>
              <a:t>WP3</a:t>
            </a:r>
            <a:r>
              <a:rPr lang="it-IT" sz="1800" b="0" i="0" u="none" strike="noStrike" kern="1200" spc="0" dirty="0">
                <a:ln>
                  <a:noFill/>
                </a:ln>
                <a:solidFill>
                  <a:srgbClr val="000000"/>
                </a:solidFill>
                <a:latin typeface="Calibri" pitchFamily="18"/>
                <a:ea typeface="Microsoft YaHei" pitchFamily="2"/>
                <a:cs typeface="Mangal" pitchFamily="2"/>
              </a:rPr>
              <a:t>: Creazione di un business circolare per la realizzazione di calzature sportive (Azienda Trade Promotion </a:t>
            </a:r>
            <a:r>
              <a:rPr lang="it-IT" sz="1800" b="0" i="0" u="none" strike="noStrike" kern="1200" spc="0" dirty="0" err="1">
                <a:ln>
                  <a:noFill/>
                </a:ln>
                <a:solidFill>
                  <a:srgbClr val="000000"/>
                </a:solidFill>
                <a:latin typeface="Calibri" pitchFamily="18"/>
                <a:ea typeface="Microsoft YaHei" pitchFamily="2"/>
                <a:cs typeface="Mangal" pitchFamily="2"/>
              </a:rPr>
              <a:t>srl</a:t>
            </a:r>
            <a:r>
              <a:rPr lang="it-IT" sz="1800" b="0" i="0" u="none" strike="noStrike" kern="1200" spc="0" dirty="0">
                <a:ln>
                  <a:noFill/>
                </a:ln>
                <a:solidFill>
                  <a:srgbClr val="000000"/>
                </a:solidFill>
                <a:latin typeface="Calibri" pitchFamily="18"/>
                <a:ea typeface="Microsoft YaHei" pitchFamily="2"/>
                <a:cs typeface="Mangal" pitchFamily="2"/>
              </a:rPr>
              <a:t>)</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Studio di fattibilità, creazione di un prototipo. Il business è orientato alla creazione di un’intera linea sportiva eco-sostenibile. Il business di basa sul riciclo di materiali plastici e di cartonato. I prodotti prevedono un packaging che sia al 100% riciclato e nuovamente riciclabile. Il packaging deve essere essenziale, in forma e composizione.</a:t>
            </a:r>
          </a:p>
          <a:p>
            <a:pPr marL="0" marR="0" lvl="0" indent="0" algn="l" rtl="0" hangingPunct="1">
              <a:lnSpc>
                <a:spcPct val="100000"/>
              </a:lnSpc>
              <a:spcBef>
                <a:spcPts val="0"/>
              </a:spcBef>
              <a:spcAft>
                <a:spcPts val="0"/>
              </a:spcAft>
              <a:buNone/>
              <a:tabLst/>
            </a:pPr>
            <a:endParaRPr lang="it-IT" sz="1800" b="0" i="0" u="none" strike="noStrike" kern="1200" spc="0" dirty="0">
              <a:ln>
                <a:noFill/>
              </a:ln>
              <a:solidFill>
                <a:srgbClr val="000000"/>
              </a:solidFill>
              <a:latin typeface="Calibri" pitchFamily="18"/>
              <a:ea typeface="Microsoft YaHei" pitchFamily="2"/>
              <a:cs typeface="Mangal" pitchFamily="2"/>
            </a:endParaRPr>
          </a:p>
          <a:p>
            <a:pPr marL="0" marR="0" lvl="0" indent="0" algn="l" rtl="0" hangingPunct="1">
              <a:lnSpc>
                <a:spcPct val="100000"/>
              </a:lnSpc>
              <a:spcBef>
                <a:spcPts val="0"/>
              </a:spcBef>
              <a:spcAft>
                <a:spcPts val="0"/>
              </a:spcAft>
              <a:buNone/>
              <a:tabLst/>
            </a:pPr>
            <a:r>
              <a:rPr lang="it-IT" sz="1800" b="1" i="0" u="none" strike="noStrike" kern="1200" spc="0" dirty="0">
                <a:ln>
                  <a:noFill/>
                </a:ln>
                <a:solidFill>
                  <a:srgbClr val="000000"/>
                </a:solidFill>
                <a:latin typeface="Calibri" pitchFamily="18"/>
                <a:ea typeface="Microsoft YaHei" pitchFamily="2"/>
                <a:cs typeface="Mangal" pitchFamily="2"/>
              </a:rPr>
              <a:t>WP4</a:t>
            </a:r>
            <a:r>
              <a:rPr lang="it-IT" sz="1800" b="0" i="0" u="none" strike="noStrike" kern="1200" spc="0" dirty="0">
                <a:ln>
                  <a:noFill/>
                </a:ln>
                <a:solidFill>
                  <a:srgbClr val="000000"/>
                </a:solidFill>
                <a:latin typeface="Calibri" pitchFamily="18"/>
                <a:ea typeface="Microsoft YaHei" pitchFamily="2"/>
                <a:cs typeface="Mangal" pitchFamily="2"/>
              </a:rPr>
              <a:t>: Attività di ricerca &amp; sviluppo per la trasformazione di materiali riciclati in prodotti sportivi sostenibili (UNISA - COREPLA ).</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Individuazione di nuove opportunità di riciclo e di recupero.</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Ricerca finalizzata allo studio di processi di trasformazione di materiali ecosostenibili. Ideazione di un prototipo di prodotto composto al 100% da materiale riciclato.</a:t>
            </a:r>
          </a:p>
          <a:p>
            <a:pPr marL="0" marR="0" lvl="0" indent="0" algn="l" rtl="0" hangingPunct="1">
              <a:lnSpc>
                <a:spcPct val="100000"/>
              </a:lnSpc>
              <a:spcBef>
                <a:spcPts val="0"/>
              </a:spcBef>
              <a:spcAft>
                <a:spcPts val="0"/>
              </a:spcAft>
              <a:buNone/>
              <a:tabLst/>
            </a:pPr>
            <a:r>
              <a:rPr lang="it-IT" sz="1800" b="0" i="0" u="none" strike="noStrike" kern="1200" spc="0" dirty="0">
                <a:ln>
                  <a:noFill/>
                </a:ln>
                <a:solidFill>
                  <a:srgbClr val="000000"/>
                </a:solidFill>
                <a:latin typeface="Calibri" pitchFamily="18"/>
                <a:ea typeface="Microsoft YaHei" pitchFamily="2"/>
                <a:cs typeface="Mangal" pitchFamily="2"/>
              </a:rPr>
              <a:t>Studio di tecnologie di riciclo per la trasformazione del rifiuto finalizzato alla realizzazione di un prodotto assolutamente differente da quello originario.</a:t>
            </a:r>
          </a:p>
        </p:txBody>
      </p:sp>
    </p:spTree>
    <p:extLst>
      <p:ext uri="{BB962C8B-B14F-4D97-AF65-F5344CB8AC3E}">
        <p14:creationId xmlns:p14="http://schemas.microsoft.com/office/powerpoint/2010/main" val="910237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1409</Words>
  <Application>Microsoft Office PowerPoint</Application>
  <PresentationFormat>Widescreen</PresentationFormat>
  <Paragraphs>123</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Cristina D'Auria</dc:creator>
  <cp:lastModifiedBy>Cristina D'Auria</cp:lastModifiedBy>
  <cp:revision>3</cp:revision>
  <dcterms:created xsi:type="dcterms:W3CDTF">2020-12-04T16:26:10Z</dcterms:created>
  <dcterms:modified xsi:type="dcterms:W3CDTF">2020-12-11T09:10:58Z</dcterms:modified>
</cp:coreProperties>
</file>