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72" r:id="rId8"/>
    <p:sldId id="271" r:id="rId9"/>
    <p:sldId id="270" r:id="rId10"/>
    <p:sldId id="267" r:id="rId11"/>
    <p:sldId id="268" r:id="rId12"/>
    <p:sldId id="269" r:id="rId13"/>
    <p:sldId id="265" r:id="rId14"/>
    <p:sldId id="266" r:id="rId15"/>
    <p:sldId id="261" r:id="rId16"/>
    <p:sldId id="262" r:id="rId17"/>
    <p:sldId id="263" r:id="rId18"/>
    <p:sldId id="264" r:id="rId19"/>
  </p:sldIdLst>
  <p:sldSz cx="9144000" cy="5143500" type="screen16x9"/>
  <p:notesSz cx="6858000" cy="9144000"/>
  <p:embeddedFontLst>
    <p:embeddedFont>
      <p:font typeface="Roboto Mono Light" panose="00000009000000000000" pitchFamily="49" charset="0"/>
      <p:regular r:id="rId21"/>
      <p:bold r:id="rId22"/>
      <p:italic r:id="rId23"/>
      <p:boldItalic r:id="rId24"/>
    </p:embeddedFont>
    <p:embeddedFont>
      <p:font typeface="Titillium Web" panose="00000500000000000000" pitchFamily="2" charset="0"/>
      <p:regular r:id="rId25"/>
      <p:bold r:id="rId26"/>
      <p:italic r:id="rId27"/>
      <p:boldItalic r:id="rId28"/>
    </p:embeddedFont>
    <p:embeddedFont>
      <p:font typeface="Titillium Web SemiBold" panose="00000700000000000000" pitchFamily="2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1FD641-1880-46AB-9D3A-8A979F738E8F}" v="22" dt="2023-02-23T12:05:34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71" y="8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ela Peduto" userId="6f29c66c51da085e" providerId="LiveId" clId="{BB1FD641-1880-46AB-9D3A-8A979F738E8F}"/>
    <pc:docChg chg="custSel addSld modSld">
      <pc:chgData name="Angela Peduto" userId="6f29c66c51da085e" providerId="LiveId" clId="{BB1FD641-1880-46AB-9D3A-8A979F738E8F}" dt="2023-02-23T12:10:21.306" v="1777" actId="1076"/>
      <pc:docMkLst>
        <pc:docMk/>
      </pc:docMkLst>
      <pc:sldChg chg="addSp delSp modSp mod">
        <pc:chgData name="Angela Peduto" userId="6f29c66c51da085e" providerId="LiveId" clId="{BB1FD641-1880-46AB-9D3A-8A979F738E8F}" dt="2023-02-23T11:53:29.990" v="1153" actId="20577"/>
        <pc:sldMkLst>
          <pc:docMk/>
          <pc:sldMk cId="0" sldId="258"/>
        </pc:sldMkLst>
        <pc:spChg chg="add mod">
          <ac:chgData name="Angela Peduto" userId="6f29c66c51da085e" providerId="LiveId" clId="{BB1FD641-1880-46AB-9D3A-8A979F738E8F}" dt="2023-02-23T11:52:12.931" v="1125" actId="1076"/>
          <ac:spMkLst>
            <pc:docMk/>
            <pc:sldMk cId="0" sldId="258"/>
            <ac:spMk id="4" creationId="{1B77C87F-0FDB-4F6E-FA87-99B9A25F0360}"/>
          </ac:spMkLst>
        </pc:spChg>
        <pc:spChg chg="add del mod">
          <ac:chgData name="Angela Peduto" userId="6f29c66c51da085e" providerId="LiveId" clId="{BB1FD641-1880-46AB-9D3A-8A979F738E8F}" dt="2023-02-23T11:52:15.489" v="1126" actId="478"/>
          <ac:spMkLst>
            <pc:docMk/>
            <pc:sldMk cId="0" sldId="258"/>
            <ac:spMk id="5" creationId="{8B245817-225B-5CC3-B3C2-7A75A8D38C1E}"/>
          </ac:spMkLst>
        </pc:spChg>
        <pc:spChg chg="add mod">
          <ac:chgData name="Angela Peduto" userId="6f29c66c51da085e" providerId="LiveId" clId="{BB1FD641-1880-46AB-9D3A-8A979F738E8F}" dt="2023-02-23T11:20:28.277" v="116" actId="20577"/>
          <ac:spMkLst>
            <pc:docMk/>
            <pc:sldMk cId="0" sldId="258"/>
            <ac:spMk id="8" creationId="{2CC164E4-5DAD-F88E-111F-B59CFFC3FF8E}"/>
          </ac:spMkLst>
        </pc:spChg>
        <pc:spChg chg="add mod">
          <ac:chgData name="Angela Peduto" userId="6f29c66c51da085e" providerId="LiveId" clId="{BB1FD641-1880-46AB-9D3A-8A979F738E8F}" dt="2023-02-23T11:23:56.800" v="141" actId="20577"/>
          <ac:spMkLst>
            <pc:docMk/>
            <pc:sldMk cId="0" sldId="258"/>
            <ac:spMk id="11" creationId="{1832F040-66B0-418E-ECE0-EEB71BD62A77}"/>
          </ac:spMkLst>
        </pc:spChg>
        <pc:spChg chg="add mod">
          <ac:chgData name="Angela Peduto" userId="6f29c66c51da085e" providerId="LiveId" clId="{BB1FD641-1880-46AB-9D3A-8A979F738E8F}" dt="2023-02-23T11:53:09.799" v="1132" actId="1076"/>
          <ac:spMkLst>
            <pc:docMk/>
            <pc:sldMk cId="0" sldId="258"/>
            <ac:spMk id="14" creationId="{7661385C-C41F-13E9-D44B-F5E80DD9332E}"/>
          </ac:spMkLst>
        </pc:spChg>
        <pc:spChg chg="add mod">
          <ac:chgData name="Angela Peduto" userId="6f29c66c51da085e" providerId="LiveId" clId="{BB1FD641-1880-46AB-9D3A-8A979F738E8F}" dt="2023-02-23T11:26:19.083" v="183" actId="20577"/>
          <ac:spMkLst>
            <pc:docMk/>
            <pc:sldMk cId="0" sldId="258"/>
            <ac:spMk id="16" creationId="{A40724D9-136B-3E1F-1B47-1A0A663125BA}"/>
          </ac:spMkLst>
        </pc:spChg>
        <pc:spChg chg="add mod">
          <ac:chgData name="Angela Peduto" userId="6f29c66c51da085e" providerId="LiveId" clId="{BB1FD641-1880-46AB-9D3A-8A979F738E8F}" dt="2023-02-23T11:29:18.072" v="233" actId="1076"/>
          <ac:spMkLst>
            <pc:docMk/>
            <pc:sldMk cId="0" sldId="258"/>
            <ac:spMk id="20" creationId="{27A6BBFD-A434-5A49-F7F8-3B29E28CBB87}"/>
          </ac:spMkLst>
        </pc:spChg>
        <pc:spChg chg="add mod">
          <ac:chgData name="Angela Peduto" userId="6f29c66c51da085e" providerId="LiveId" clId="{BB1FD641-1880-46AB-9D3A-8A979F738E8F}" dt="2023-02-23T11:39:09.232" v="549" actId="20577"/>
          <ac:spMkLst>
            <pc:docMk/>
            <pc:sldMk cId="0" sldId="258"/>
            <ac:spMk id="21" creationId="{AF9EDA86-E671-66B4-BDCB-9F306E165D21}"/>
          </ac:spMkLst>
        </pc:spChg>
        <pc:spChg chg="add mod">
          <ac:chgData name="Angela Peduto" userId="6f29c66c51da085e" providerId="LiveId" clId="{BB1FD641-1880-46AB-9D3A-8A979F738E8F}" dt="2023-02-23T11:53:29.990" v="1153" actId="20577"/>
          <ac:spMkLst>
            <pc:docMk/>
            <pc:sldMk cId="0" sldId="258"/>
            <ac:spMk id="23" creationId="{E81F0E79-A4E4-A415-F96A-ECEB647563B2}"/>
          </ac:spMkLst>
        </pc:spChg>
        <pc:spChg chg="mod">
          <ac:chgData name="Angela Peduto" userId="6f29c66c51da085e" providerId="LiveId" clId="{BB1FD641-1880-46AB-9D3A-8A979F738E8F}" dt="2023-02-23T11:30:00.960" v="265" actId="14100"/>
          <ac:spMkLst>
            <pc:docMk/>
            <pc:sldMk cId="0" sldId="258"/>
            <ac:spMk id="142" creationId="{00000000-0000-0000-0000-000000000000}"/>
          </ac:spMkLst>
        </pc:spChg>
        <pc:picChg chg="add mod">
          <ac:chgData name="Angela Peduto" userId="6f29c66c51da085e" providerId="LiveId" clId="{BB1FD641-1880-46AB-9D3A-8A979F738E8F}" dt="2023-02-23T11:10:12.397" v="2" actId="1076"/>
          <ac:picMkLst>
            <pc:docMk/>
            <pc:sldMk cId="0" sldId="258"/>
            <ac:picMk id="2" creationId="{F761E707-1C83-82BA-8139-C24481992D0C}"/>
          </ac:picMkLst>
        </pc:picChg>
        <pc:picChg chg="add mod">
          <ac:chgData name="Angela Peduto" userId="6f29c66c51da085e" providerId="LiveId" clId="{BB1FD641-1880-46AB-9D3A-8A979F738E8F}" dt="2023-02-23T11:52:08.471" v="1124" actId="1076"/>
          <ac:picMkLst>
            <pc:docMk/>
            <pc:sldMk cId="0" sldId="258"/>
            <ac:picMk id="3" creationId="{37AE6486-56E3-4F10-5C46-8F2324245DE2}"/>
          </ac:picMkLst>
        </pc:picChg>
        <pc:picChg chg="add mod">
          <ac:chgData name="Angela Peduto" userId="6f29c66c51da085e" providerId="LiveId" clId="{BB1FD641-1880-46AB-9D3A-8A979F738E8F}" dt="2023-02-23T11:23:22.075" v="120" actId="1076"/>
          <ac:picMkLst>
            <pc:docMk/>
            <pc:sldMk cId="0" sldId="258"/>
            <ac:picMk id="6" creationId="{14D39744-1897-A773-4217-C64828493D6E}"/>
          </ac:picMkLst>
        </pc:picChg>
        <pc:picChg chg="add mod">
          <ac:chgData name="Angela Peduto" userId="6f29c66c51da085e" providerId="LiveId" clId="{BB1FD641-1880-46AB-9D3A-8A979F738E8F}" dt="2023-02-23T11:19:09.723" v="106" actId="1076"/>
          <ac:picMkLst>
            <pc:docMk/>
            <pc:sldMk cId="0" sldId="258"/>
            <ac:picMk id="7" creationId="{9CE67DFE-0338-59D8-DFA3-812CF01474D7}"/>
          </ac:picMkLst>
        </pc:picChg>
        <pc:picChg chg="add mod">
          <ac:chgData name="Angela Peduto" userId="6f29c66c51da085e" providerId="LiveId" clId="{BB1FD641-1880-46AB-9D3A-8A979F738E8F}" dt="2023-02-23T11:23:08.097" v="118" actId="1076"/>
          <ac:picMkLst>
            <pc:docMk/>
            <pc:sldMk cId="0" sldId="258"/>
            <ac:picMk id="9" creationId="{9E5A7BA2-73F5-1C2A-996F-318CE2440D04}"/>
          </ac:picMkLst>
        </pc:picChg>
        <pc:picChg chg="add del mod">
          <ac:chgData name="Angela Peduto" userId="6f29c66c51da085e" providerId="LiveId" clId="{BB1FD641-1880-46AB-9D3A-8A979F738E8F}" dt="2023-02-23T11:23:34.175" v="123" actId="478"/>
          <ac:picMkLst>
            <pc:docMk/>
            <pc:sldMk cId="0" sldId="258"/>
            <ac:picMk id="10" creationId="{36253553-34F6-68B8-6DFA-86B82F20BA63}"/>
          </ac:picMkLst>
        </pc:picChg>
        <pc:picChg chg="add mod">
          <ac:chgData name="Angela Peduto" userId="6f29c66c51da085e" providerId="LiveId" clId="{BB1FD641-1880-46AB-9D3A-8A979F738E8F}" dt="2023-02-23T11:53:07.261" v="1131" actId="1076"/>
          <ac:picMkLst>
            <pc:docMk/>
            <pc:sldMk cId="0" sldId="258"/>
            <ac:picMk id="12" creationId="{5760B9A9-092E-C0E6-42BD-2CEE82BEAF78}"/>
          </ac:picMkLst>
        </pc:picChg>
        <pc:picChg chg="add mod">
          <ac:chgData name="Angela Peduto" userId="6f29c66c51da085e" providerId="LiveId" clId="{BB1FD641-1880-46AB-9D3A-8A979F738E8F}" dt="2023-02-23T11:26:02.238" v="153" actId="1076"/>
          <ac:picMkLst>
            <pc:docMk/>
            <pc:sldMk cId="0" sldId="258"/>
            <ac:picMk id="15" creationId="{07E01063-0613-937A-79D6-51B57A3CC186}"/>
          </ac:picMkLst>
        </pc:picChg>
        <pc:picChg chg="add del mod">
          <ac:chgData name="Angela Peduto" userId="6f29c66c51da085e" providerId="LiveId" clId="{BB1FD641-1880-46AB-9D3A-8A979F738E8F}" dt="2023-02-23T11:28:29.133" v="219" actId="478"/>
          <ac:picMkLst>
            <pc:docMk/>
            <pc:sldMk cId="0" sldId="258"/>
            <ac:picMk id="17" creationId="{E828281C-6DDB-2503-C71D-3AAF844E2A5C}"/>
          </ac:picMkLst>
        </pc:picChg>
        <pc:picChg chg="add mod">
          <ac:chgData name="Angela Peduto" userId="6f29c66c51da085e" providerId="LiveId" clId="{BB1FD641-1880-46AB-9D3A-8A979F738E8F}" dt="2023-02-23T11:28:49.884" v="221" actId="1076"/>
          <ac:picMkLst>
            <pc:docMk/>
            <pc:sldMk cId="0" sldId="258"/>
            <ac:picMk id="18" creationId="{1C1E5B42-EC4D-757C-9DBD-AF7F37C34EE6}"/>
          </ac:picMkLst>
        </pc:picChg>
        <pc:picChg chg="add mod">
          <ac:chgData name="Angela Peduto" userId="6f29c66c51da085e" providerId="LiveId" clId="{BB1FD641-1880-46AB-9D3A-8A979F738E8F}" dt="2023-02-23T11:53:00.607" v="1128" actId="1076"/>
          <ac:picMkLst>
            <pc:docMk/>
            <pc:sldMk cId="0" sldId="258"/>
            <ac:picMk id="22" creationId="{7863F71C-1A45-01C8-3DE9-1A0A3B4540D1}"/>
          </ac:picMkLst>
        </pc:picChg>
      </pc:sldChg>
      <pc:sldChg chg="addSp delSp mod">
        <pc:chgData name="Angela Peduto" userId="6f29c66c51da085e" providerId="LiveId" clId="{BB1FD641-1880-46AB-9D3A-8A979F738E8F}" dt="2023-02-23T11:30:22.206" v="267" actId="478"/>
        <pc:sldMkLst>
          <pc:docMk/>
          <pc:sldMk cId="0" sldId="260"/>
        </pc:sldMkLst>
        <pc:spChg chg="add del">
          <ac:chgData name="Angela Peduto" userId="6f29c66c51da085e" providerId="LiveId" clId="{BB1FD641-1880-46AB-9D3A-8A979F738E8F}" dt="2023-02-23T11:30:22.206" v="267" actId="478"/>
          <ac:spMkLst>
            <pc:docMk/>
            <pc:sldMk cId="0" sldId="260"/>
            <ac:spMk id="3" creationId="{C0924887-EEE5-4DEA-1F75-8EDDC3126501}"/>
          </ac:spMkLst>
        </pc:spChg>
      </pc:sldChg>
      <pc:sldChg chg="addSp modSp add mod">
        <pc:chgData name="Angela Peduto" userId="6f29c66c51da085e" providerId="LiveId" clId="{BB1FD641-1880-46AB-9D3A-8A979F738E8F}" dt="2023-02-23T11:39:44.256" v="553" actId="1076"/>
        <pc:sldMkLst>
          <pc:docMk/>
          <pc:sldMk cId="3254984533" sldId="265"/>
        </pc:sldMkLst>
        <pc:spChg chg="mod">
          <ac:chgData name="Angela Peduto" userId="6f29c66c51da085e" providerId="LiveId" clId="{BB1FD641-1880-46AB-9D3A-8A979F738E8F}" dt="2023-02-23T11:33:26.195" v="412" actId="108"/>
          <ac:spMkLst>
            <pc:docMk/>
            <pc:sldMk cId="3254984533" sldId="265"/>
            <ac:spMk id="24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34:22.841" v="487" actId="20577"/>
          <ac:spMkLst>
            <pc:docMk/>
            <pc:sldMk cId="3254984533" sldId="265"/>
            <ac:spMk id="246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34:37.958" v="496" actId="20577"/>
          <ac:spMkLst>
            <pc:docMk/>
            <pc:sldMk cId="3254984533" sldId="265"/>
            <ac:spMk id="250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10:53.386" v="12" actId="20577"/>
          <ac:spMkLst>
            <pc:docMk/>
            <pc:sldMk cId="3254984533" sldId="265"/>
            <ac:spMk id="251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35:10.775" v="498" actId="14100"/>
          <ac:spMkLst>
            <pc:docMk/>
            <pc:sldMk cId="3254984533" sldId="265"/>
            <ac:spMk id="254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35:00.118" v="497" actId="207"/>
          <ac:spMkLst>
            <pc:docMk/>
            <pc:sldMk cId="3254984533" sldId="265"/>
            <ac:spMk id="264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34:00.477" v="450" actId="1038"/>
          <ac:spMkLst>
            <pc:docMk/>
            <pc:sldMk cId="3254984533" sldId="265"/>
            <ac:spMk id="270" creationId="{00000000-0000-0000-0000-000000000000}"/>
          </ac:spMkLst>
        </pc:spChg>
        <pc:picChg chg="add mod">
          <ac:chgData name="Angela Peduto" userId="6f29c66c51da085e" providerId="LiveId" clId="{BB1FD641-1880-46AB-9D3A-8A979F738E8F}" dt="2023-02-23T11:39:44.256" v="553" actId="1076"/>
          <ac:picMkLst>
            <pc:docMk/>
            <pc:sldMk cId="3254984533" sldId="265"/>
            <ac:picMk id="2" creationId="{E6090B4F-7FDA-976A-CEAB-0132FCC1EE8F}"/>
          </ac:picMkLst>
        </pc:picChg>
      </pc:sldChg>
      <pc:sldChg chg="addSp modSp add mod modNotesTx">
        <pc:chgData name="Angela Peduto" userId="6f29c66c51da085e" providerId="LiveId" clId="{BB1FD641-1880-46AB-9D3A-8A979F738E8F}" dt="2023-02-23T11:43:57.727" v="707" actId="1038"/>
        <pc:sldMkLst>
          <pc:docMk/>
          <pc:sldMk cId="559349985" sldId="266"/>
        </pc:sldMkLst>
        <pc:spChg chg="mod">
          <ac:chgData name="Angela Peduto" userId="6f29c66c51da085e" providerId="LiveId" clId="{BB1FD641-1880-46AB-9D3A-8A979F738E8F}" dt="2023-02-23T11:42:50.594" v="606" actId="20577"/>
          <ac:spMkLst>
            <pc:docMk/>
            <pc:sldMk cId="559349985" sldId="266"/>
            <ac:spMk id="24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42:42.039" v="603" actId="20577"/>
          <ac:spMkLst>
            <pc:docMk/>
            <pc:sldMk cId="559349985" sldId="266"/>
            <ac:spMk id="246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43:46.309" v="682" actId="20577"/>
          <ac:spMkLst>
            <pc:docMk/>
            <pc:sldMk cId="559349985" sldId="266"/>
            <ac:spMk id="250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38:30.584" v="526" actId="20577"/>
          <ac:spMkLst>
            <pc:docMk/>
            <pc:sldMk cId="559349985" sldId="266"/>
            <ac:spMk id="251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43:52.746" v="683" actId="14100"/>
          <ac:spMkLst>
            <pc:docMk/>
            <pc:sldMk cId="559349985" sldId="266"/>
            <ac:spMk id="254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36:40.316" v="499" actId="207"/>
          <ac:spMkLst>
            <pc:docMk/>
            <pc:sldMk cId="559349985" sldId="266"/>
            <ac:spMk id="264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43:57.727" v="707" actId="1038"/>
          <ac:spMkLst>
            <pc:docMk/>
            <pc:sldMk cId="559349985" sldId="266"/>
            <ac:spMk id="270" creationId="{00000000-0000-0000-0000-000000000000}"/>
          </ac:spMkLst>
        </pc:spChg>
        <pc:picChg chg="add mod">
          <ac:chgData name="Angela Peduto" userId="6f29c66c51da085e" providerId="LiveId" clId="{BB1FD641-1880-46AB-9D3A-8A979F738E8F}" dt="2023-02-23T11:39:36.116" v="551" actId="1076"/>
          <ac:picMkLst>
            <pc:docMk/>
            <pc:sldMk cId="559349985" sldId="266"/>
            <ac:picMk id="2" creationId="{6B54CFBB-D8BF-F8AE-B1D8-8EED285E1D7E}"/>
          </ac:picMkLst>
        </pc:picChg>
      </pc:sldChg>
      <pc:sldChg chg="modSp add mod">
        <pc:chgData name="Angela Peduto" userId="6f29c66c51da085e" providerId="LiveId" clId="{BB1FD641-1880-46AB-9D3A-8A979F738E8F}" dt="2023-02-23T11:46:33.846" v="879" actId="14100"/>
        <pc:sldMkLst>
          <pc:docMk/>
          <pc:sldMk cId="2545178309" sldId="267"/>
        </pc:sldMkLst>
        <pc:spChg chg="mod">
          <ac:chgData name="Angela Peduto" userId="6f29c66c51da085e" providerId="LiveId" clId="{BB1FD641-1880-46AB-9D3A-8A979F738E8F}" dt="2023-02-23T11:45:30.670" v="832" actId="21"/>
          <ac:spMkLst>
            <pc:docMk/>
            <pc:sldMk cId="2545178309" sldId="267"/>
            <ac:spMk id="24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45:41.520" v="835" actId="20577"/>
          <ac:spMkLst>
            <pc:docMk/>
            <pc:sldMk cId="2545178309" sldId="267"/>
            <ac:spMk id="246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46:00.726" v="877" actId="20577"/>
          <ac:spMkLst>
            <pc:docMk/>
            <pc:sldMk cId="2545178309" sldId="267"/>
            <ac:spMk id="250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15:01.063" v="85" actId="20577"/>
          <ac:spMkLst>
            <pc:docMk/>
            <pc:sldMk cId="2545178309" sldId="267"/>
            <ac:spMk id="251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46:33.846" v="879" actId="14100"/>
          <ac:spMkLst>
            <pc:docMk/>
            <pc:sldMk cId="2545178309" sldId="267"/>
            <ac:spMk id="254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46:25.312" v="878" actId="207"/>
          <ac:spMkLst>
            <pc:docMk/>
            <pc:sldMk cId="2545178309" sldId="267"/>
            <ac:spMk id="264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44:44.057" v="796" actId="1038"/>
          <ac:spMkLst>
            <pc:docMk/>
            <pc:sldMk cId="2545178309" sldId="267"/>
            <ac:spMk id="270" creationId="{00000000-0000-0000-0000-000000000000}"/>
          </ac:spMkLst>
        </pc:spChg>
      </pc:sldChg>
      <pc:sldChg chg="modSp add mod">
        <pc:chgData name="Angela Peduto" userId="6f29c66c51da085e" providerId="LiveId" clId="{BB1FD641-1880-46AB-9D3A-8A979F738E8F}" dt="2023-02-23T11:51:08.950" v="1122" actId="20577"/>
        <pc:sldMkLst>
          <pc:docMk/>
          <pc:sldMk cId="2683368392" sldId="268"/>
        </pc:sldMkLst>
        <pc:spChg chg="mod">
          <ac:chgData name="Angela Peduto" userId="6f29c66c51da085e" providerId="LiveId" clId="{BB1FD641-1880-46AB-9D3A-8A979F738E8F}" dt="2023-02-23T11:49:46.034" v="1042" actId="20577"/>
          <ac:spMkLst>
            <pc:docMk/>
            <pc:sldMk cId="2683368392" sldId="268"/>
            <ac:spMk id="24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0:52.066" v="1102" actId="20577"/>
          <ac:spMkLst>
            <pc:docMk/>
            <pc:sldMk cId="2683368392" sldId="268"/>
            <ac:spMk id="246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1:08.950" v="1122" actId="20577"/>
          <ac:spMkLst>
            <pc:docMk/>
            <pc:sldMk cId="2683368392" sldId="268"/>
            <ac:spMk id="250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15:12.800" v="102" actId="20577"/>
          <ac:spMkLst>
            <pc:docMk/>
            <pc:sldMk cId="2683368392" sldId="268"/>
            <ac:spMk id="251" creationId="{00000000-0000-0000-0000-000000000000}"/>
          </ac:spMkLst>
        </pc:spChg>
      </pc:sldChg>
      <pc:sldChg chg="addSp modSp add mod">
        <pc:chgData name="Angela Peduto" userId="6f29c66c51da085e" providerId="LiveId" clId="{BB1FD641-1880-46AB-9D3A-8A979F738E8F}" dt="2023-02-23T12:10:21.306" v="1777" actId="1076"/>
        <pc:sldMkLst>
          <pc:docMk/>
          <pc:sldMk cId="2177068975" sldId="269"/>
        </pc:sldMkLst>
        <pc:spChg chg="mod">
          <ac:chgData name="Angela Peduto" userId="6f29c66c51da085e" providerId="LiveId" clId="{BB1FD641-1880-46AB-9D3A-8A979F738E8F}" dt="2023-02-23T12:07:17.418" v="1775" actId="1076"/>
          <ac:spMkLst>
            <pc:docMk/>
            <pc:sldMk cId="2177068975" sldId="269"/>
            <ac:spMk id="24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2:06:18.357" v="1750" actId="20577"/>
          <ac:spMkLst>
            <pc:docMk/>
            <pc:sldMk cId="2177068975" sldId="269"/>
            <ac:spMk id="250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26:51.299" v="195" actId="20577"/>
          <ac:spMkLst>
            <pc:docMk/>
            <pc:sldMk cId="2177068975" sldId="269"/>
            <ac:spMk id="251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2:07:30.330" v="1776" actId="207"/>
          <ac:spMkLst>
            <pc:docMk/>
            <pc:sldMk cId="2177068975" sldId="269"/>
            <ac:spMk id="263" creationId="{00000000-0000-0000-0000-000000000000}"/>
          </ac:spMkLst>
        </pc:spChg>
        <pc:picChg chg="add mod">
          <ac:chgData name="Angela Peduto" userId="6f29c66c51da085e" providerId="LiveId" clId="{BB1FD641-1880-46AB-9D3A-8A979F738E8F}" dt="2023-02-23T12:10:21.306" v="1777" actId="1076"/>
          <ac:picMkLst>
            <pc:docMk/>
            <pc:sldMk cId="2177068975" sldId="269"/>
            <ac:picMk id="2" creationId="{BC657FA4-E939-4686-A1F3-96E034205973}"/>
          </ac:picMkLst>
        </pc:picChg>
      </pc:sldChg>
      <pc:sldChg chg="modSp add mod">
        <pc:chgData name="Angela Peduto" userId="6f29c66c51da085e" providerId="LiveId" clId="{BB1FD641-1880-46AB-9D3A-8A979F738E8F}" dt="2023-02-23T11:57:25.364" v="1442" actId="20577"/>
        <pc:sldMkLst>
          <pc:docMk/>
          <pc:sldMk cId="2483484912" sldId="270"/>
        </pc:sldMkLst>
        <pc:spChg chg="mod">
          <ac:chgData name="Angela Peduto" userId="6f29c66c51da085e" providerId="LiveId" clId="{BB1FD641-1880-46AB-9D3A-8A979F738E8F}" dt="2023-02-23T11:57:25.364" v="1442" actId="20577"/>
          <ac:spMkLst>
            <pc:docMk/>
            <pc:sldMk cId="2483484912" sldId="270"/>
            <ac:spMk id="24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6:56.279" v="1414" actId="20577"/>
          <ac:spMkLst>
            <pc:docMk/>
            <pc:sldMk cId="2483484912" sldId="270"/>
            <ac:spMk id="246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27:14.090" v="216" actId="20577"/>
          <ac:spMkLst>
            <pc:docMk/>
            <pc:sldMk cId="2483484912" sldId="270"/>
            <ac:spMk id="251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6:18.230" v="1347" actId="207"/>
          <ac:spMkLst>
            <pc:docMk/>
            <pc:sldMk cId="2483484912" sldId="270"/>
            <ac:spMk id="26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6:27.588" v="1367" actId="1038"/>
          <ac:spMkLst>
            <pc:docMk/>
            <pc:sldMk cId="2483484912" sldId="270"/>
            <ac:spMk id="270" creationId="{00000000-0000-0000-0000-000000000000}"/>
          </ac:spMkLst>
        </pc:spChg>
      </pc:sldChg>
      <pc:sldChg chg="addSp modSp add mod">
        <pc:chgData name="Angela Peduto" userId="6f29c66c51da085e" providerId="LiveId" clId="{BB1FD641-1880-46AB-9D3A-8A979F738E8F}" dt="2023-02-23T12:04:47.124" v="1681" actId="20577"/>
        <pc:sldMkLst>
          <pc:docMk/>
          <pc:sldMk cId="2607390402" sldId="271"/>
        </pc:sldMkLst>
        <pc:spChg chg="mod">
          <ac:chgData name="Angela Peduto" userId="6f29c66c51da085e" providerId="LiveId" clId="{BB1FD641-1880-46AB-9D3A-8A979F738E8F}" dt="2023-02-23T12:01:45.058" v="1516" actId="20577"/>
          <ac:spMkLst>
            <pc:docMk/>
            <pc:sldMk cId="2607390402" sldId="271"/>
            <ac:spMk id="24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2:04:47.124" v="1681" actId="20577"/>
          <ac:spMkLst>
            <pc:docMk/>
            <pc:sldMk cId="2607390402" sldId="271"/>
            <ac:spMk id="246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2:03:09.469" v="1607" actId="313"/>
          <ac:spMkLst>
            <pc:docMk/>
            <pc:sldMk cId="2607390402" sldId="271"/>
            <ac:spMk id="250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30:31.596" v="273" actId="20577"/>
          <ac:spMkLst>
            <pc:docMk/>
            <pc:sldMk cId="2607390402" sldId="271"/>
            <ac:spMk id="251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2:02:05.242" v="1551" actId="207"/>
          <ac:spMkLst>
            <pc:docMk/>
            <pc:sldMk cId="2607390402" sldId="271"/>
            <ac:spMk id="26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2:01:59.201" v="1550" actId="1037"/>
          <ac:spMkLst>
            <pc:docMk/>
            <pc:sldMk cId="2607390402" sldId="271"/>
            <ac:spMk id="270" creationId="{00000000-0000-0000-0000-000000000000}"/>
          </ac:spMkLst>
        </pc:spChg>
        <pc:picChg chg="add mod">
          <ac:chgData name="Angela Peduto" userId="6f29c66c51da085e" providerId="LiveId" clId="{BB1FD641-1880-46AB-9D3A-8A979F738E8F}" dt="2023-02-23T12:01:15.261" v="1445" actId="14100"/>
          <ac:picMkLst>
            <pc:docMk/>
            <pc:sldMk cId="2607390402" sldId="271"/>
            <ac:picMk id="2" creationId="{C93E96A7-C61B-823D-BCB5-3C836EB89428}"/>
          </ac:picMkLst>
        </pc:picChg>
      </pc:sldChg>
      <pc:sldChg chg="modSp add mod">
        <pc:chgData name="Angela Peduto" userId="6f29c66c51da085e" providerId="LiveId" clId="{BB1FD641-1880-46AB-9D3A-8A979F738E8F}" dt="2023-02-23T11:55:34.045" v="1346" actId="14100"/>
        <pc:sldMkLst>
          <pc:docMk/>
          <pc:sldMk cId="2077320403" sldId="272"/>
        </pc:sldMkLst>
        <pc:spChg chg="mod">
          <ac:chgData name="Angela Peduto" userId="6f29c66c51da085e" providerId="LiveId" clId="{BB1FD641-1880-46AB-9D3A-8A979F738E8F}" dt="2023-02-23T11:54:17.432" v="1203" actId="20577"/>
          <ac:spMkLst>
            <pc:docMk/>
            <pc:sldMk cId="2077320403" sldId="272"/>
            <ac:spMk id="243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4:40.225" v="1252" actId="20577"/>
          <ac:spMkLst>
            <pc:docMk/>
            <pc:sldMk cId="2077320403" sldId="272"/>
            <ac:spMk id="246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5:12.369" v="1322" actId="20577"/>
          <ac:spMkLst>
            <pc:docMk/>
            <pc:sldMk cId="2077320403" sldId="272"/>
            <ac:spMk id="250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3:49.442" v="1173" actId="20577"/>
          <ac:spMkLst>
            <pc:docMk/>
            <pc:sldMk cId="2077320403" sldId="272"/>
            <ac:spMk id="251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5:34.045" v="1346" actId="14100"/>
          <ac:spMkLst>
            <pc:docMk/>
            <pc:sldMk cId="2077320403" sldId="272"/>
            <ac:spMk id="254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5:29.561" v="1345" actId="207"/>
          <ac:spMkLst>
            <pc:docMk/>
            <pc:sldMk cId="2077320403" sldId="272"/>
            <ac:spMk id="264" creationId="{00000000-0000-0000-0000-000000000000}"/>
          </ac:spMkLst>
        </pc:spChg>
        <pc:spChg chg="mod">
          <ac:chgData name="Angela Peduto" userId="6f29c66c51da085e" providerId="LiveId" clId="{BB1FD641-1880-46AB-9D3A-8A979F738E8F}" dt="2023-02-23T11:55:16.901" v="1344" actId="1038"/>
          <ac:spMkLst>
            <pc:docMk/>
            <pc:sldMk cId="2077320403" sldId="272"/>
            <ac:spMk id="27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bccc364de2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bccc364de2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7605d2f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7605d2f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1355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7605d2f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7605d2f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3514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7605d2f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7605d2f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83310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7605d2f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7605d2f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all'asl </a:t>
            </a:r>
            <a:r>
              <a:rPr lang="it-IT" dirty="0" err="1"/>
              <a:t>qundo</a:t>
            </a:r>
            <a:r>
              <a:rPr lang="it-IT" dirty="0"/>
              <a:t> non viene effettuata la prestazione il cittadino si rivolge all'ufficio ticket, tale ufficio gli rilascia un modello che deve compilare e far firmare dal direttore amministrativo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62091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e067a872bb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4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e067a872bb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c9f8141e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4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c9f8141e3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c9f8141e3b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4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c9f8141e3b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e0ea5aa92b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e0ea5aa92b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bccc364de2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gbccc364de2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d53b41cf0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gbd53b41cf0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e067a872bb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ge067a872bb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7605d2f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7605d2f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7605d2f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7605d2f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4416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7605d2f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7605d2f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1245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7605d2f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7605d2f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089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a7605d2f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a7605d2fb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747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sa/4.0/deed.it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31.png"/><Relationship Id="rId18" Type="http://schemas.openxmlformats.org/officeDocument/2006/relationships/image" Target="../media/image8.png"/><Relationship Id="rId3" Type="http://schemas.openxmlformats.org/officeDocument/2006/relationships/image" Target="../media/image24.png"/><Relationship Id="rId21" Type="http://schemas.openxmlformats.org/officeDocument/2006/relationships/image" Target="../media/image4.png"/><Relationship Id="rId7" Type="http://schemas.openxmlformats.org/officeDocument/2006/relationships/image" Target="../media/image27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34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5.png"/><Relationship Id="rId5" Type="http://schemas.openxmlformats.org/officeDocument/2006/relationships/image" Target="../media/image26.png"/><Relationship Id="rId15" Type="http://schemas.openxmlformats.org/officeDocument/2006/relationships/image" Target="../media/image33.png"/><Relationship Id="rId10" Type="http://schemas.openxmlformats.org/officeDocument/2006/relationships/image" Target="../media/image29.png"/><Relationship Id="rId19" Type="http://schemas.openxmlformats.org/officeDocument/2006/relationships/image" Target="../media/image36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Relationship Id="rId1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8.png"/><Relationship Id="rId7" Type="http://schemas.openxmlformats.org/officeDocument/2006/relationships/image" Target="../media/image11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44.png"/><Relationship Id="rId5" Type="http://schemas.openxmlformats.org/officeDocument/2006/relationships/image" Target="../media/image40.png"/><Relationship Id="rId15" Type="http://schemas.openxmlformats.org/officeDocument/2006/relationships/image" Target="../media/image4.png"/><Relationship Id="rId10" Type="http://schemas.openxmlformats.org/officeDocument/2006/relationships/image" Target="../media/image43.png"/><Relationship Id="rId4" Type="http://schemas.openxmlformats.org/officeDocument/2006/relationships/image" Target="../media/image39.png"/><Relationship Id="rId9" Type="http://schemas.openxmlformats.org/officeDocument/2006/relationships/image" Target="../media/image42.png"/><Relationship Id="rId1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designers.italia.it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deed.i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2066875" y="2817025"/>
            <a:ext cx="5010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Identificare le figure coinvolte nell’erogazione del servizio pubblico</a:t>
            </a:r>
            <a:endParaRPr sz="22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00" name="Google Shape;100;p25"/>
          <p:cNvCxnSpPr/>
          <p:nvPr/>
        </p:nvCxnSpPr>
        <p:spPr>
          <a:xfrm>
            <a:off x="3914550" y="2509718"/>
            <a:ext cx="13149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1" name="Google Shape;101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736225"/>
            <a:ext cx="1931375" cy="40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5"/>
          <p:cNvSpPr txBox="1"/>
          <p:nvPr/>
        </p:nvSpPr>
        <p:spPr>
          <a:xfrm>
            <a:off x="908550" y="966125"/>
            <a:ext cx="73269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Mappa degli attori</a:t>
            </a:r>
            <a:endParaRPr sz="36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7829100" y="4736225"/>
            <a:ext cx="1314900" cy="4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Licenza </a:t>
            </a:r>
            <a:r>
              <a:rPr lang="it" sz="700" u="sng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</a:t>
            </a:r>
            <a:r>
              <a:rPr lang="it" sz="700" u="sng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4.0</a:t>
            </a:r>
            <a:endParaRPr sz="8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04" name="Google Shape;104;p25"/>
          <p:cNvSpPr/>
          <p:nvPr/>
        </p:nvSpPr>
        <p:spPr>
          <a:xfrm>
            <a:off x="410013" y="384575"/>
            <a:ext cx="953100" cy="9531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5" name="Google Shape;105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81713" y="556273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5"/>
          <p:cNvSpPr txBox="1"/>
          <p:nvPr/>
        </p:nvSpPr>
        <p:spPr>
          <a:xfrm>
            <a:off x="2066875" y="4736225"/>
            <a:ext cx="5762400" cy="4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https://designers.italia.it/kit/analisi-contesto/</a:t>
            </a:r>
            <a:endParaRPr sz="8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2601875" y="1578093"/>
            <a:ext cx="29964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Emissione dell’ordinativo di pagamento allo studente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Trasmissione all’istituto cassiere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601875" y="2780550"/>
            <a:ext cx="29631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Controllo del documento (tramite U-</a:t>
            </a:r>
            <a:r>
              <a:rPr lang="it-IT" sz="1000" dirty="0" err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gov</a:t>
            </a: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)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Emissione ordinativo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47" name="Google Shape;247;p29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29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2568500" y="3898690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Pagamento veloce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 dirty="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Ufficio economico</a:t>
            </a:r>
            <a:endParaRPr sz="3200" b="1" dirty="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53" name="Google Shape;25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9"/>
          <p:cNvSpPr/>
          <p:nvPr/>
        </p:nvSpPr>
        <p:spPr>
          <a:xfrm>
            <a:off x="6030090" y="4176725"/>
            <a:ext cx="927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9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9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267" name="Google Shape;267;p29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29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69" name="Google Shape;269;p29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70" name="Google Shape;270;p29"/>
          <p:cNvSpPr/>
          <p:nvPr/>
        </p:nvSpPr>
        <p:spPr>
          <a:xfrm>
            <a:off x="682161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3368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 dirty="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 dirty="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2471374" y="1626167"/>
            <a:ext cx="29964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Limiti: vincoli su IBAN 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601875" y="2780550"/>
            <a:ext cx="29631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 Descrivi brevemente di cosa si occupa ]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47" name="Google Shape;247;p29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29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2568500" y="3898690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Rispettare la normativa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 dirty="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Normative</a:t>
            </a:r>
            <a:endParaRPr sz="3200" b="1" dirty="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53" name="Google Shape;25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9"/>
          <p:cNvSpPr/>
          <p:nvPr/>
        </p:nvSpPr>
        <p:spPr>
          <a:xfrm>
            <a:off x="6030090" y="4176725"/>
            <a:ext cx="927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9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9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267" name="Google Shape;267;p29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29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69" name="Google Shape;269;p29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70" name="Google Shape;270;p29"/>
          <p:cNvSpPr/>
          <p:nvPr/>
        </p:nvSpPr>
        <p:spPr>
          <a:xfrm>
            <a:off x="682161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657FA4-E939-4686-A1F3-96E034205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691" y="1746627"/>
            <a:ext cx="1214364" cy="105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068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2601874" y="1557450"/>
            <a:ext cx="29964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 b="1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Richiesta rimborso / semefaro verde</a:t>
            </a: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 dirty="0">
                <a:solidFill>
                  <a:srgbClr val="434343"/>
                </a:solidFill>
                <a:latin typeface="Titillium Web"/>
                <a:sym typeface="Titillium Web"/>
              </a:rPr>
              <a:t>Inserire IBAN (personale e aggiornato)</a:t>
            </a:r>
            <a:endParaRPr sz="1000" b="1" dirty="0">
              <a:solidFill>
                <a:srgbClr val="434343"/>
              </a:solidFill>
              <a:latin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601875" y="2780550"/>
            <a:ext cx="29631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Segue i corsi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Studiare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Dare gli esami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47" name="Google Shape;247;p29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29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2568500" y="3898690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Laurearsi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 dirty="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Studente</a:t>
            </a:r>
            <a:endParaRPr sz="3200" b="1" dirty="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53" name="Google Shape;25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9"/>
          <p:cNvSpPr/>
          <p:nvPr/>
        </p:nvSpPr>
        <p:spPr>
          <a:xfrm>
            <a:off x="6030089" y="4176725"/>
            <a:ext cx="2623147" cy="15685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9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29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267" name="Google Shape;267;p29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29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69" name="Google Shape;269;p29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70" name="Google Shape;270;p29"/>
          <p:cNvSpPr/>
          <p:nvPr/>
        </p:nvSpPr>
        <p:spPr>
          <a:xfrm>
            <a:off x="723201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6090B4F-7FDA-976A-CEAB-0132FCC1E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309" y="1769425"/>
            <a:ext cx="1085182" cy="93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984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2601875" y="1578093"/>
            <a:ext cx="29964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Richiesta rimborso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601875" y="2780550"/>
            <a:ext cx="29631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Prenotare visite mediche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Pagare il ticket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47" name="Google Shape;247;p29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29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2568500" y="3898690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-IT" sz="1000" b="1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Prenotarsi (visite mediche che analisi di laboratorio)</a:t>
            </a: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 dirty="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Paziente</a:t>
            </a:r>
            <a:endParaRPr sz="3200" b="1" dirty="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53" name="Google Shape;25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9"/>
          <p:cNvSpPr/>
          <p:nvPr/>
        </p:nvSpPr>
        <p:spPr>
          <a:xfrm>
            <a:off x="6030089" y="4176725"/>
            <a:ext cx="2626619" cy="45719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9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9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267" name="Google Shape;267;p29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29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69" name="Google Shape;269;p29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70" name="Google Shape;270;p29"/>
          <p:cNvSpPr/>
          <p:nvPr/>
        </p:nvSpPr>
        <p:spPr>
          <a:xfrm>
            <a:off x="724641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B54CFBB-D8BF-F8AE-B1D8-8EED285E1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428" y="1831742"/>
            <a:ext cx="1085182" cy="93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49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0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276" name="Google Shape;276;p30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77" name="Google Shape;277;p30"/>
          <p:cNvSpPr txBox="1"/>
          <p:nvPr/>
        </p:nvSpPr>
        <p:spPr>
          <a:xfrm>
            <a:off x="2601875" y="1578100"/>
            <a:ext cx="31437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Portare avanti il programma curricolare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Coordinarsi con la segreteria didattica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Mantenere la disciplina in classe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78" name="Google Shape;278;p30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0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80" name="Google Shape;280;p30"/>
          <p:cNvSpPr txBox="1"/>
          <p:nvPr/>
        </p:nvSpPr>
        <p:spPr>
          <a:xfrm>
            <a:off x="2617025" y="2780550"/>
            <a:ext cx="29478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Pianificare e svolgere le lezioni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Correggere i compiti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Assegnare valutazioni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Fare corsi di formazione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81" name="Google Shape;281;p30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2" name="Google Shape;282;p30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83" name="Google Shape;283;p30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84" name="Google Shape;284;p30"/>
          <p:cNvSpPr txBox="1"/>
          <p:nvPr/>
        </p:nvSpPr>
        <p:spPr>
          <a:xfrm>
            <a:off x="2568500" y="3898690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Assicurarsi che gli studenti imparino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Mantenere l’attenzione e motivazione alta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" sz="10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Far sì che la maggior parte passi l’anno</a:t>
            </a: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85" name="Google Shape;285;p30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Insegnante</a:t>
            </a:r>
            <a:endParaRPr sz="32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86" name="Google Shape;286;p30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87" name="Google Shape;287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0"/>
          <p:cNvSpPr/>
          <p:nvPr/>
        </p:nvSpPr>
        <p:spPr>
          <a:xfrm>
            <a:off x="6030090" y="4176725"/>
            <a:ext cx="927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30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30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30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30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30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30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95" name="Google Shape;295;p30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96" name="Google Shape;296;p30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b="1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97" name="Google Shape;297;p30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30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66CC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30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00" name="Google Shape;300;p30"/>
          <p:cNvSpPr/>
          <p:nvPr/>
        </p:nvSpPr>
        <p:spPr>
          <a:xfrm rot="5400000">
            <a:off x="8063508" y="-60556"/>
            <a:ext cx="1033200" cy="1148100"/>
          </a:xfrm>
          <a:prstGeom prst="diagStripe">
            <a:avLst>
              <a:gd name="adj" fmla="val 50000"/>
            </a:avLst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30"/>
          <p:cNvSpPr txBox="1"/>
          <p:nvPr/>
        </p:nvSpPr>
        <p:spPr>
          <a:xfrm rot="2519380">
            <a:off x="8188301" y="239536"/>
            <a:ext cx="1042158" cy="296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CB"/>
              </a:buClr>
              <a:buSzPts val="1400"/>
              <a:buFont typeface="Arial"/>
              <a:buNone/>
            </a:pPr>
            <a:r>
              <a:rPr lang="it" sz="1400" i="0" u="none" strike="noStrike" cap="none">
                <a:solidFill>
                  <a:schemeClr val="lt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ESEMPIO</a:t>
            </a:r>
            <a:endParaRPr sz="1400" i="0" u="none" strike="noStrike" cap="none">
              <a:solidFill>
                <a:schemeClr val="lt1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302" name="Google Shape;302;p30" descr="SystemMap_icons-29.png"/>
          <p:cNvPicPr preferRelativeResize="0"/>
          <p:nvPr/>
        </p:nvPicPr>
        <p:blipFill rotWithShape="1">
          <a:blip r:embed="rId4">
            <a:alphaModFix/>
          </a:blip>
          <a:srcRect r="13352"/>
          <a:stretch/>
        </p:blipFill>
        <p:spPr>
          <a:xfrm>
            <a:off x="404225" y="1396616"/>
            <a:ext cx="1752800" cy="20228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3" name="Google Shape;303;p30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304" name="Google Shape;304;p30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305" name="Google Shape;305;p30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06" name="Google Shape;306;p30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307" name="Google Shape;307;p30"/>
          <p:cNvSpPr/>
          <p:nvPr/>
        </p:nvSpPr>
        <p:spPr>
          <a:xfrm>
            <a:off x="725076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03650" y="2040813"/>
            <a:ext cx="822825" cy="822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1"/>
          <p:cNvPicPr preferRelativeResize="0"/>
          <p:nvPr/>
        </p:nvPicPr>
        <p:blipFill rotWithShape="1">
          <a:blip r:embed="rId4">
            <a:alphaModFix/>
          </a:blip>
          <a:srcRect t="1802" b="1802"/>
          <a:stretch/>
        </p:blipFill>
        <p:spPr>
          <a:xfrm>
            <a:off x="6157765" y="308940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31"/>
          <p:cNvPicPr preferRelativeResize="0"/>
          <p:nvPr/>
        </p:nvPicPr>
        <p:blipFill rotWithShape="1">
          <a:blip r:embed="rId5">
            <a:alphaModFix/>
          </a:blip>
          <a:srcRect t="1802" b="1802"/>
          <a:stretch/>
        </p:blipFill>
        <p:spPr>
          <a:xfrm>
            <a:off x="7618570" y="3088005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31"/>
          <p:cNvPicPr preferRelativeResize="0"/>
          <p:nvPr/>
        </p:nvPicPr>
        <p:blipFill rotWithShape="1">
          <a:blip r:embed="rId6">
            <a:alphaModFix/>
          </a:blip>
          <a:srcRect t="1802" b="1802"/>
          <a:stretch/>
        </p:blipFill>
        <p:spPr>
          <a:xfrm>
            <a:off x="7530312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31"/>
          <p:cNvPicPr preferRelativeResize="0"/>
          <p:nvPr/>
        </p:nvPicPr>
        <p:blipFill rotWithShape="1">
          <a:blip r:embed="rId7">
            <a:alphaModFix/>
          </a:blip>
          <a:srcRect t="1802" b="1802"/>
          <a:stretch/>
        </p:blipFill>
        <p:spPr>
          <a:xfrm>
            <a:off x="6157760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31"/>
          <p:cNvPicPr preferRelativeResize="0"/>
          <p:nvPr/>
        </p:nvPicPr>
        <p:blipFill rotWithShape="1">
          <a:blip r:embed="rId8">
            <a:alphaModFix/>
          </a:blip>
          <a:srcRect t="1802" b="1802"/>
          <a:stretch/>
        </p:blipFill>
        <p:spPr>
          <a:xfrm>
            <a:off x="4772591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31"/>
          <p:cNvPicPr preferRelativeResize="0"/>
          <p:nvPr/>
        </p:nvPicPr>
        <p:blipFill rotWithShape="1">
          <a:blip r:embed="rId9">
            <a:alphaModFix/>
          </a:blip>
          <a:srcRect t="1802" b="1802"/>
          <a:stretch/>
        </p:blipFill>
        <p:spPr>
          <a:xfrm>
            <a:off x="3336959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1"/>
          <p:cNvPicPr preferRelativeResize="0"/>
          <p:nvPr/>
        </p:nvPicPr>
        <p:blipFill rotWithShape="1">
          <a:blip r:embed="rId10">
            <a:alphaModFix/>
          </a:blip>
          <a:srcRect t="1802" b="1802"/>
          <a:stretch/>
        </p:blipFill>
        <p:spPr>
          <a:xfrm>
            <a:off x="1876096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1"/>
          <p:cNvPicPr preferRelativeResize="0"/>
          <p:nvPr/>
        </p:nvPicPr>
        <p:blipFill rotWithShape="1">
          <a:blip r:embed="rId11">
            <a:alphaModFix/>
          </a:blip>
          <a:srcRect t="1802" b="1802"/>
          <a:stretch/>
        </p:blipFill>
        <p:spPr>
          <a:xfrm>
            <a:off x="440464" y="1067010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1"/>
          <p:cNvPicPr preferRelativeResize="0"/>
          <p:nvPr/>
        </p:nvPicPr>
        <p:blipFill rotWithShape="1">
          <a:blip r:embed="rId12">
            <a:alphaModFix/>
          </a:blip>
          <a:srcRect t="1802" b="1802"/>
          <a:stretch/>
        </p:blipFill>
        <p:spPr>
          <a:xfrm>
            <a:off x="4772586" y="312233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31"/>
          <p:cNvPicPr preferRelativeResize="0"/>
          <p:nvPr/>
        </p:nvPicPr>
        <p:blipFill rotWithShape="1">
          <a:blip r:embed="rId13">
            <a:alphaModFix/>
          </a:blip>
          <a:srcRect t="1802" b="1802"/>
          <a:stretch/>
        </p:blipFill>
        <p:spPr>
          <a:xfrm>
            <a:off x="3340767" y="312233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31"/>
          <p:cNvPicPr preferRelativeResize="0"/>
          <p:nvPr/>
        </p:nvPicPr>
        <p:blipFill rotWithShape="1">
          <a:blip r:embed="rId14">
            <a:alphaModFix/>
          </a:blip>
          <a:srcRect t="1802" b="1802"/>
          <a:stretch/>
        </p:blipFill>
        <p:spPr>
          <a:xfrm>
            <a:off x="6157755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31"/>
          <p:cNvPicPr preferRelativeResize="0"/>
          <p:nvPr/>
        </p:nvPicPr>
        <p:blipFill rotWithShape="1">
          <a:blip r:embed="rId15">
            <a:alphaModFix/>
          </a:blip>
          <a:srcRect t="1802" b="1802"/>
          <a:stretch/>
        </p:blipFill>
        <p:spPr>
          <a:xfrm>
            <a:off x="4772581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31"/>
          <p:cNvPicPr preferRelativeResize="0"/>
          <p:nvPr/>
        </p:nvPicPr>
        <p:blipFill rotWithShape="1">
          <a:blip r:embed="rId16">
            <a:alphaModFix/>
          </a:blip>
          <a:srcRect t="1802" b="1802"/>
          <a:stretch/>
        </p:blipFill>
        <p:spPr>
          <a:xfrm>
            <a:off x="3312869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31"/>
          <p:cNvPicPr preferRelativeResize="0"/>
          <p:nvPr/>
        </p:nvPicPr>
        <p:blipFill rotWithShape="1">
          <a:blip r:embed="rId17">
            <a:alphaModFix/>
          </a:blip>
          <a:srcRect t="1802" b="1802"/>
          <a:stretch/>
        </p:blipFill>
        <p:spPr>
          <a:xfrm>
            <a:off x="1940251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31"/>
          <p:cNvPicPr preferRelativeResize="0"/>
          <p:nvPr/>
        </p:nvPicPr>
        <p:blipFill rotWithShape="1">
          <a:blip r:embed="rId18">
            <a:alphaModFix/>
          </a:blip>
          <a:srcRect t="1802" b="1802"/>
          <a:stretch/>
        </p:blipFill>
        <p:spPr>
          <a:xfrm>
            <a:off x="440464" y="2043688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31"/>
          <p:cNvPicPr preferRelativeResize="0"/>
          <p:nvPr/>
        </p:nvPicPr>
        <p:blipFill rotWithShape="1">
          <a:blip r:embed="rId19">
            <a:alphaModFix/>
          </a:blip>
          <a:srcRect t="1802" b="1802"/>
          <a:stretch/>
        </p:blipFill>
        <p:spPr>
          <a:xfrm>
            <a:off x="1890732" y="3135271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1"/>
          <p:cNvPicPr preferRelativeResize="0"/>
          <p:nvPr/>
        </p:nvPicPr>
        <p:blipFill rotWithShape="1">
          <a:blip r:embed="rId20">
            <a:alphaModFix/>
          </a:blip>
          <a:srcRect t="1802" b="1802"/>
          <a:stretch/>
        </p:blipFill>
        <p:spPr>
          <a:xfrm>
            <a:off x="440464" y="3135271"/>
            <a:ext cx="1084950" cy="941221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31"/>
          <p:cNvSpPr txBox="1"/>
          <p:nvPr/>
        </p:nvSpPr>
        <p:spPr>
          <a:xfrm>
            <a:off x="360825" y="319005"/>
            <a:ext cx="38811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Persone e ruoli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331" name="Google Shape;331;p31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1"/>
          <p:cNvSpPr txBox="1"/>
          <p:nvPr/>
        </p:nvSpPr>
        <p:spPr>
          <a:xfrm>
            <a:off x="4572000" y="303400"/>
            <a:ext cx="4164900" cy="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Utilizza queste icone come ti sono più utili </a:t>
            </a:r>
            <a:b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 integra laddove necessario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p32"/>
          <p:cNvPicPr preferRelativeResize="0"/>
          <p:nvPr/>
        </p:nvPicPr>
        <p:blipFill rotWithShape="1">
          <a:blip r:embed="rId3">
            <a:alphaModFix/>
          </a:blip>
          <a:srcRect t="1587" b="1597"/>
          <a:stretch/>
        </p:blipFill>
        <p:spPr>
          <a:xfrm>
            <a:off x="65827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32"/>
          <p:cNvPicPr preferRelativeResize="0"/>
          <p:nvPr/>
        </p:nvPicPr>
        <p:blipFill rotWithShape="1">
          <a:blip r:embed="rId4">
            <a:alphaModFix/>
          </a:blip>
          <a:srcRect t="1587" b="1597"/>
          <a:stretch/>
        </p:blipFill>
        <p:spPr>
          <a:xfrm>
            <a:off x="204350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32"/>
          <p:cNvPicPr preferRelativeResize="0"/>
          <p:nvPr/>
        </p:nvPicPr>
        <p:blipFill rotWithShape="1">
          <a:blip r:embed="rId5">
            <a:alphaModFix/>
          </a:blip>
          <a:srcRect t="1587" b="1597"/>
          <a:stretch/>
        </p:blipFill>
        <p:spPr>
          <a:xfrm>
            <a:off x="342873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32"/>
          <p:cNvPicPr preferRelativeResize="0"/>
          <p:nvPr/>
        </p:nvPicPr>
        <p:blipFill rotWithShape="1">
          <a:blip r:embed="rId6">
            <a:alphaModFix/>
          </a:blip>
          <a:srcRect t="1587" b="1597"/>
          <a:stretch/>
        </p:blipFill>
        <p:spPr>
          <a:xfrm>
            <a:off x="481396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32"/>
          <p:cNvPicPr preferRelativeResize="0"/>
          <p:nvPr/>
        </p:nvPicPr>
        <p:blipFill rotWithShape="1">
          <a:blip r:embed="rId7">
            <a:alphaModFix/>
          </a:blip>
          <a:srcRect t="1587" b="1597"/>
          <a:stretch/>
        </p:blipFill>
        <p:spPr>
          <a:xfrm>
            <a:off x="619919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2"/>
          <p:cNvPicPr preferRelativeResize="0"/>
          <p:nvPr/>
        </p:nvPicPr>
        <p:blipFill rotWithShape="1">
          <a:blip r:embed="rId8">
            <a:alphaModFix/>
          </a:blip>
          <a:srcRect t="1587" b="1597"/>
          <a:stretch/>
        </p:blipFill>
        <p:spPr>
          <a:xfrm>
            <a:off x="7584425" y="1704623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32"/>
          <p:cNvPicPr preferRelativeResize="0"/>
          <p:nvPr/>
        </p:nvPicPr>
        <p:blipFill rotWithShape="1">
          <a:blip r:embed="rId9">
            <a:alphaModFix/>
          </a:blip>
          <a:srcRect t="1587" b="1597"/>
          <a:stretch/>
        </p:blipFill>
        <p:spPr>
          <a:xfrm>
            <a:off x="658275" y="2606574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32"/>
          <p:cNvPicPr preferRelativeResize="0"/>
          <p:nvPr/>
        </p:nvPicPr>
        <p:blipFill rotWithShape="1">
          <a:blip r:embed="rId10">
            <a:alphaModFix/>
          </a:blip>
          <a:srcRect t="1587" b="1597"/>
          <a:stretch/>
        </p:blipFill>
        <p:spPr>
          <a:xfrm>
            <a:off x="2043505" y="2606574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2"/>
          <p:cNvPicPr preferRelativeResize="0"/>
          <p:nvPr/>
        </p:nvPicPr>
        <p:blipFill rotWithShape="1">
          <a:blip r:embed="rId11">
            <a:alphaModFix/>
          </a:blip>
          <a:srcRect t="1587" b="1597"/>
          <a:stretch/>
        </p:blipFill>
        <p:spPr>
          <a:xfrm>
            <a:off x="3428735" y="2606574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2"/>
          <p:cNvPicPr preferRelativeResize="0"/>
          <p:nvPr/>
        </p:nvPicPr>
        <p:blipFill rotWithShape="1">
          <a:blip r:embed="rId12">
            <a:alphaModFix/>
          </a:blip>
          <a:srcRect t="28191" b="1593"/>
          <a:stretch/>
        </p:blipFill>
        <p:spPr>
          <a:xfrm>
            <a:off x="4813975" y="2821423"/>
            <a:ext cx="901300" cy="56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2"/>
          <p:cNvPicPr preferRelativeResize="0"/>
          <p:nvPr/>
        </p:nvPicPr>
        <p:blipFill rotWithShape="1">
          <a:blip r:embed="rId13">
            <a:alphaModFix/>
          </a:blip>
          <a:srcRect t="1587" b="1597"/>
          <a:stretch/>
        </p:blipFill>
        <p:spPr>
          <a:xfrm>
            <a:off x="6199195" y="2656949"/>
            <a:ext cx="901300" cy="7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2"/>
          <p:cNvPicPr preferRelativeResize="0"/>
          <p:nvPr/>
        </p:nvPicPr>
        <p:blipFill rotWithShape="1">
          <a:blip r:embed="rId14">
            <a:alphaModFix/>
          </a:blip>
          <a:srcRect t="1587" b="1597"/>
          <a:stretch/>
        </p:blipFill>
        <p:spPr>
          <a:xfrm>
            <a:off x="7584425" y="2606574"/>
            <a:ext cx="901300" cy="78192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32"/>
          <p:cNvSpPr txBox="1"/>
          <p:nvPr/>
        </p:nvSpPr>
        <p:spPr>
          <a:xfrm>
            <a:off x="360825" y="319005"/>
            <a:ext cx="38811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Enti ed organizzazioni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350" name="Google Shape;350;p32"/>
          <p:cNvSpPr txBox="1"/>
          <p:nvPr/>
        </p:nvSpPr>
        <p:spPr>
          <a:xfrm>
            <a:off x="4572000" y="303400"/>
            <a:ext cx="4164900" cy="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Utilizza queste icone come ti sono più utili </a:t>
            </a:r>
            <a:b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it" sz="11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 integra laddove necessario</a:t>
            </a:r>
            <a:endParaRPr sz="11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51" name="Google Shape;351;p32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CC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3"/>
          <p:cNvSpPr txBox="1"/>
          <p:nvPr/>
        </p:nvSpPr>
        <p:spPr>
          <a:xfrm>
            <a:off x="6372525" y="2115750"/>
            <a:ext cx="2489100" cy="9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Quest'opera, realizzata per il progetto </a:t>
            </a:r>
            <a:r>
              <a:rPr lang="it" sz="700" u="sng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Designers Italia</a:t>
            </a: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, è distribuita con Licenza </a:t>
            </a:r>
            <a:r>
              <a:rPr lang="it" sz="700" u="sng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Attribuzione - Condividi allo stesso modo 4.0 Internazionale</a:t>
            </a:r>
            <a:r>
              <a:rPr lang="it" sz="7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. Copyright (c) 2021 Presidenza del Consiglio dei Ministri - Dipartimento per la trasformazione digitale. </a:t>
            </a:r>
            <a:r>
              <a:rPr lang="it" sz="7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 rispettare i termini della licenza lascia questo testo/questa slide nella tua versione.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357" name="Google Shape;357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2368113"/>
            <a:ext cx="1931375" cy="40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/>
          <p:nvPr/>
        </p:nvSpPr>
        <p:spPr>
          <a:xfrm>
            <a:off x="4617675" y="2627145"/>
            <a:ext cx="2102700" cy="11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 ciascun attore identificato cerca di approfondire il ruolo nel sistema. </a:t>
            </a:r>
            <a:endParaRPr sz="12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Usa le schede profilo per dettagliare i diversi aspetti che riguardano gli attori e gli enti coinvolti.</a:t>
            </a:r>
            <a:endParaRPr sz="12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360825" y="1011285"/>
            <a:ext cx="6641100" cy="6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CB"/>
              </a:buClr>
              <a:buSzPts val="2400"/>
              <a:buFont typeface="Arial"/>
              <a:buNone/>
            </a:pPr>
            <a:r>
              <a:rPr lang="it" sz="24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Identifica i soggetti coinvolti nell’erogazione </a:t>
            </a:r>
            <a:br>
              <a:rPr lang="it" sz="24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it" sz="24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di un servizio e descrivi i loro profili:</a:t>
            </a:r>
            <a:endParaRPr sz="24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CB"/>
              </a:buClr>
              <a:buSzPts val="2400"/>
              <a:buFont typeface="Arial"/>
              <a:buNone/>
            </a:pPr>
            <a:endParaRPr sz="2400" b="1">
              <a:solidFill>
                <a:srgbClr val="0066CC"/>
              </a:solidFill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60825" y="319005"/>
            <a:ext cx="38811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Istruzioni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114" name="Google Shape;114;p26"/>
          <p:cNvSpPr txBox="1"/>
          <p:nvPr/>
        </p:nvSpPr>
        <p:spPr>
          <a:xfrm>
            <a:off x="381250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01</a:t>
            </a:r>
            <a:endParaRPr sz="1800" b="1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5" name="Google Shape;115;p26"/>
          <p:cNvSpPr txBox="1"/>
          <p:nvPr/>
        </p:nvSpPr>
        <p:spPr>
          <a:xfrm>
            <a:off x="2502125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02</a:t>
            </a:r>
            <a:endParaRPr sz="1800" b="1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6" name="Google Shape;116;p26"/>
          <p:cNvSpPr txBox="1"/>
          <p:nvPr/>
        </p:nvSpPr>
        <p:spPr>
          <a:xfrm>
            <a:off x="4623000" y="2337818"/>
            <a:ext cx="5091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rgbClr val="0066CC"/>
                </a:solidFill>
                <a:latin typeface="Roboto Mono Light"/>
                <a:ea typeface="Roboto Mono Light"/>
                <a:cs typeface="Roboto Mono Light"/>
                <a:sym typeface="Roboto Mono Light"/>
              </a:rPr>
              <a:t>03</a:t>
            </a:r>
            <a:endParaRPr sz="1800" b="1">
              <a:solidFill>
                <a:srgbClr val="00C4C9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7" name="Google Shape;117;p26"/>
          <p:cNvSpPr txBox="1"/>
          <p:nvPr/>
        </p:nvSpPr>
        <p:spPr>
          <a:xfrm>
            <a:off x="386575" y="2627145"/>
            <a:ext cx="2102700" cy="11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Identifica l’utente principale del servizio (es. cittadino, studente, impresa, etc…) e posizionalo al centro della rappresentazione. </a:t>
            </a:r>
            <a:endParaRPr sz="12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Dichiara chiaramente chi è</a:t>
            </a:r>
            <a:r>
              <a:rPr lang="it" sz="12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 assumi la sua prospettiva durante la mappatura.</a:t>
            </a:r>
            <a:endParaRPr sz="12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18" name="Google Shape;118;p26"/>
          <p:cNvSpPr txBox="1"/>
          <p:nvPr/>
        </p:nvSpPr>
        <p:spPr>
          <a:xfrm>
            <a:off x="2502125" y="2627145"/>
            <a:ext cx="2102700" cy="11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b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Posiziona sul diagramma gli attori e le organizzazioni coinvolte nell’erogazione e nella fruizione del servizio pubblico.</a:t>
            </a: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12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it" sz="12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Considera i ruoli con cui il cittadino interagisce e tutti quelli che operano dietro le quinte. </a:t>
            </a:r>
            <a:endParaRPr sz="12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19" name="Google Shape;11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60025" y="306375"/>
            <a:ext cx="1448532" cy="305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27"/>
          <p:cNvGrpSpPr/>
          <p:nvPr/>
        </p:nvGrpSpPr>
        <p:grpSpPr>
          <a:xfrm>
            <a:off x="431800" y="1668663"/>
            <a:ext cx="3055500" cy="315000"/>
            <a:chOff x="284625" y="1196600"/>
            <a:chExt cx="3055500" cy="315000"/>
          </a:xfrm>
        </p:grpSpPr>
        <p:sp>
          <p:nvSpPr>
            <p:cNvPr id="125" name="Google Shape;125;p27"/>
            <p:cNvSpPr txBox="1"/>
            <p:nvPr/>
          </p:nvSpPr>
          <p:spPr>
            <a:xfrm>
              <a:off x="599625" y="1214000"/>
              <a:ext cx="2740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ATTORI SECONDARI: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influenzano </a:t>
              </a: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indirettamente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l’esperienza dell’utente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grpSp>
          <p:nvGrpSpPr>
            <p:cNvPr id="126" name="Google Shape;126;p27"/>
            <p:cNvGrpSpPr/>
            <p:nvPr/>
          </p:nvGrpSpPr>
          <p:grpSpPr>
            <a:xfrm>
              <a:off x="284625" y="1196600"/>
              <a:ext cx="315000" cy="315000"/>
              <a:chOff x="284625" y="1196600"/>
              <a:chExt cx="315000" cy="315000"/>
            </a:xfrm>
          </p:grpSpPr>
          <p:sp>
            <p:nvSpPr>
              <p:cNvPr id="127" name="Google Shape;127;p27"/>
              <p:cNvSpPr/>
              <p:nvPr/>
            </p:nvSpPr>
            <p:spPr>
              <a:xfrm>
                <a:off x="284625" y="1196600"/>
                <a:ext cx="315000" cy="315000"/>
              </a:xfrm>
              <a:prstGeom prst="ellipse">
                <a:avLst/>
              </a:prstGeom>
              <a:solidFill>
                <a:srgbClr val="0056CB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27"/>
              <p:cNvSpPr/>
              <p:nvPr/>
            </p:nvSpPr>
            <p:spPr>
              <a:xfrm>
                <a:off x="324050" y="1236025"/>
                <a:ext cx="236100" cy="2361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27"/>
              <p:cNvSpPr/>
              <p:nvPr/>
            </p:nvSpPr>
            <p:spPr>
              <a:xfrm>
                <a:off x="371850" y="1283825"/>
                <a:ext cx="140400" cy="1404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30" name="Google Shape;130;p27"/>
          <p:cNvGrpSpPr/>
          <p:nvPr/>
        </p:nvGrpSpPr>
        <p:grpSpPr>
          <a:xfrm>
            <a:off x="431800" y="2071113"/>
            <a:ext cx="3055500" cy="315000"/>
            <a:chOff x="284625" y="1599050"/>
            <a:chExt cx="3055500" cy="315000"/>
          </a:xfrm>
        </p:grpSpPr>
        <p:sp>
          <p:nvSpPr>
            <p:cNvPr id="131" name="Google Shape;131;p27"/>
            <p:cNvSpPr txBox="1"/>
            <p:nvPr/>
          </p:nvSpPr>
          <p:spPr>
            <a:xfrm>
              <a:off x="599625" y="1616450"/>
              <a:ext cx="2740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ATTORI PRIMARI: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interagiscono </a:t>
              </a: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direttamente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con l’utente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grpSp>
          <p:nvGrpSpPr>
            <p:cNvPr id="132" name="Google Shape;132;p27"/>
            <p:cNvGrpSpPr/>
            <p:nvPr/>
          </p:nvGrpSpPr>
          <p:grpSpPr>
            <a:xfrm>
              <a:off x="284625" y="1599050"/>
              <a:ext cx="315000" cy="315000"/>
              <a:chOff x="284625" y="1599050"/>
              <a:chExt cx="315000" cy="315000"/>
            </a:xfrm>
          </p:grpSpPr>
          <p:sp>
            <p:nvSpPr>
              <p:cNvPr id="133" name="Google Shape;133;p27"/>
              <p:cNvSpPr/>
              <p:nvPr/>
            </p:nvSpPr>
            <p:spPr>
              <a:xfrm>
                <a:off x="284625" y="1599050"/>
                <a:ext cx="315000" cy="3150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27"/>
              <p:cNvSpPr/>
              <p:nvPr/>
            </p:nvSpPr>
            <p:spPr>
              <a:xfrm>
                <a:off x="324050" y="1638475"/>
                <a:ext cx="236100" cy="236100"/>
              </a:xfrm>
              <a:prstGeom prst="ellipse">
                <a:avLst/>
              </a:prstGeom>
              <a:solidFill>
                <a:srgbClr val="0056CB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27"/>
              <p:cNvSpPr/>
              <p:nvPr/>
            </p:nvSpPr>
            <p:spPr>
              <a:xfrm>
                <a:off x="371850" y="1686275"/>
                <a:ext cx="140400" cy="1404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36" name="Google Shape;136;p27"/>
          <p:cNvGrpSpPr/>
          <p:nvPr/>
        </p:nvGrpSpPr>
        <p:grpSpPr>
          <a:xfrm>
            <a:off x="431800" y="2473563"/>
            <a:ext cx="3055500" cy="315000"/>
            <a:chOff x="284625" y="2001500"/>
            <a:chExt cx="3055500" cy="315000"/>
          </a:xfrm>
        </p:grpSpPr>
        <p:sp>
          <p:nvSpPr>
            <p:cNvPr id="137" name="Google Shape;137;p27"/>
            <p:cNvSpPr txBox="1"/>
            <p:nvPr/>
          </p:nvSpPr>
          <p:spPr>
            <a:xfrm>
              <a:off x="599625" y="2018900"/>
              <a:ext cx="2740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UTENTE: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usufruisce del servizio pubblico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grpSp>
          <p:nvGrpSpPr>
            <p:cNvPr id="138" name="Google Shape;138;p27"/>
            <p:cNvGrpSpPr/>
            <p:nvPr/>
          </p:nvGrpSpPr>
          <p:grpSpPr>
            <a:xfrm>
              <a:off x="284625" y="2001500"/>
              <a:ext cx="315000" cy="315000"/>
              <a:chOff x="284625" y="2001500"/>
              <a:chExt cx="315000" cy="315000"/>
            </a:xfrm>
          </p:grpSpPr>
          <p:sp>
            <p:nvSpPr>
              <p:cNvPr id="139" name="Google Shape;139;p27"/>
              <p:cNvSpPr/>
              <p:nvPr/>
            </p:nvSpPr>
            <p:spPr>
              <a:xfrm>
                <a:off x="284625" y="2001500"/>
                <a:ext cx="315000" cy="3150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27"/>
              <p:cNvSpPr/>
              <p:nvPr/>
            </p:nvSpPr>
            <p:spPr>
              <a:xfrm>
                <a:off x="324050" y="2040925"/>
                <a:ext cx="236100" cy="2361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27"/>
              <p:cNvSpPr/>
              <p:nvPr/>
            </p:nvSpPr>
            <p:spPr>
              <a:xfrm>
                <a:off x="371850" y="2088725"/>
                <a:ext cx="140400" cy="140400"/>
              </a:xfrm>
              <a:prstGeom prst="ellipse">
                <a:avLst/>
              </a:prstGeom>
              <a:solidFill>
                <a:srgbClr val="0056CB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2" name="Google Shape;142;p27"/>
          <p:cNvSpPr txBox="1"/>
          <p:nvPr/>
        </p:nvSpPr>
        <p:spPr>
          <a:xfrm>
            <a:off x="360824" y="831075"/>
            <a:ext cx="3917523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 b="1" dirty="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Romborso tasse e prestazione</a:t>
            </a:r>
            <a:endParaRPr sz="2000" b="1" dirty="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360825" y="1204863"/>
            <a:ext cx="3162900" cy="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highlight>
                  <a:schemeClr val="accent1"/>
                </a:highlight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Attori che influenzano l’esperienza dell’utente</a:t>
            </a:r>
            <a:endParaRPr sz="1100">
              <a:solidFill>
                <a:srgbClr val="434343"/>
              </a:solidFill>
              <a:highlight>
                <a:schemeClr val="accent1"/>
              </a:highlight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grpSp>
        <p:nvGrpSpPr>
          <p:cNvPr id="144" name="Google Shape;144;p27"/>
          <p:cNvGrpSpPr/>
          <p:nvPr/>
        </p:nvGrpSpPr>
        <p:grpSpPr>
          <a:xfrm>
            <a:off x="4241925" y="-6325"/>
            <a:ext cx="4296600" cy="5161800"/>
            <a:chOff x="4241925" y="-6325"/>
            <a:chExt cx="4296600" cy="5161800"/>
          </a:xfrm>
        </p:grpSpPr>
        <p:sp>
          <p:nvSpPr>
            <p:cNvPr id="145" name="Google Shape;145;p27"/>
            <p:cNvSpPr/>
            <p:nvPr/>
          </p:nvSpPr>
          <p:spPr>
            <a:xfrm>
              <a:off x="4241925" y="447575"/>
              <a:ext cx="4296600" cy="42966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6" name="Google Shape;146;p27"/>
            <p:cNvCxnSpPr/>
            <p:nvPr/>
          </p:nvCxnSpPr>
          <p:spPr>
            <a:xfrm>
              <a:off x="6390225" y="-6325"/>
              <a:ext cx="0" cy="51618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47" name="Google Shape;147;p27"/>
            <p:cNvSpPr/>
            <p:nvPr/>
          </p:nvSpPr>
          <p:spPr>
            <a:xfrm>
              <a:off x="4989675" y="1195325"/>
              <a:ext cx="2801100" cy="28011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7"/>
            <p:cNvSpPr/>
            <p:nvPr/>
          </p:nvSpPr>
          <p:spPr>
            <a:xfrm>
              <a:off x="5741800" y="1947450"/>
              <a:ext cx="1296900" cy="1296900"/>
            </a:xfrm>
            <a:prstGeom prst="ellipse">
              <a:avLst/>
            </a:prstGeom>
            <a:solidFill>
              <a:srgbClr val="F4F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7"/>
            <p:cNvSpPr txBox="1"/>
            <p:nvPr/>
          </p:nvSpPr>
          <p:spPr>
            <a:xfrm>
              <a:off x="6518250" y="90400"/>
              <a:ext cx="14118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INTERNI</a:t>
              </a:r>
              <a:endParaRPr sz="9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</p:txBody>
        </p:sp>
        <p:sp>
          <p:nvSpPr>
            <p:cNvPr id="150" name="Google Shape;150;p27"/>
            <p:cNvSpPr txBox="1"/>
            <p:nvPr/>
          </p:nvSpPr>
          <p:spPr>
            <a:xfrm>
              <a:off x="4840475" y="90400"/>
              <a:ext cx="14118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ESTERNI</a:t>
              </a:r>
              <a:endParaRPr sz="9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</p:txBody>
        </p:sp>
      </p:grpSp>
      <p:sp>
        <p:nvSpPr>
          <p:cNvPr id="151" name="Google Shape;151;p27"/>
          <p:cNvSpPr txBox="1"/>
          <p:nvPr/>
        </p:nvSpPr>
        <p:spPr>
          <a:xfrm>
            <a:off x="746800" y="2876000"/>
            <a:ext cx="27405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autorità pubbliche o aziende private, nazionali e/o locali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2" name="Google Shape;152;p27"/>
          <p:cNvSpPr txBox="1"/>
          <p:nvPr/>
        </p:nvSpPr>
        <p:spPr>
          <a:xfrm>
            <a:off x="746800" y="3278463"/>
            <a:ext cx="27405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coloro che contribuiscono all’erogazione del servizio, sia </a:t>
            </a:r>
            <a:r>
              <a:rPr lang="it" sz="900" i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front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che </a:t>
            </a:r>
            <a:r>
              <a:rPr lang="it" sz="900" i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back office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3" name="Google Shape;153;p27"/>
          <p:cNvSpPr/>
          <p:nvPr/>
        </p:nvSpPr>
        <p:spPr>
          <a:xfrm>
            <a:off x="531475" y="2957165"/>
            <a:ext cx="117900" cy="117900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7"/>
          <p:cNvSpPr/>
          <p:nvPr/>
        </p:nvSpPr>
        <p:spPr>
          <a:xfrm>
            <a:off x="522197" y="3359613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7"/>
          <p:cNvSpPr txBox="1"/>
          <p:nvPr/>
        </p:nvSpPr>
        <p:spPr>
          <a:xfrm>
            <a:off x="360825" y="319005"/>
            <a:ext cx="38811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Mappa degli attori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156" name="Google Shape;156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7"/>
          <p:cNvSpPr txBox="1"/>
          <p:nvPr/>
        </p:nvSpPr>
        <p:spPr>
          <a:xfrm>
            <a:off x="746800" y="3680900"/>
            <a:ext cx="27405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ESTERNI: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esterni alla pubblica amministrazione, del settore privato o comunque indipendenti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58" name="Google Shape;158;p27"/>
          <p:cNvSpPr txBox="1"/>
          <p:nvPr/>
        </p:nvSpPr>
        <p:spPr>
          <a:xfrm>
            <a:off x="746800" y="4083363"/>
            <a:ext cx="27405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INTERNI: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alla pubblica amministrazione, enti locali e/o centrali, completamente o parzialmente statali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159" name="Google Shape;159;p27"/>
          <p:cNvCxnSpPr/>
          <p:nvPr/>
        </p:nvCxnSpPr>
        <p:spPr>
          <a:xfrm>
            <a:off x="597850" y="3712750"/>
            <a:ext cx="0" cy="641100"/>
          </a:xfrm>
          <a:prstGeom prst="straightConnector1">
            <a:avLst/>
          </a:prstGeom>
          <a:noFill/>
          <a:ln w="9525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0" name="Google Shape;160;p27"/>
          <p:cNvSpPr txBox="1"/>
          <p:nvPr/>
        </p:nvSpPr>
        <p:spPr>
          <a:xfrm>
            <a:off x="5892800" y="2820150"/>
            <a:ext cx="9948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1100"/>
              <a:buFont typeface="Arial"/>
              <a:buNone/>
            </a:pPr>
            <a:r>
              <a:rPr lang="it" sz="10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UTENTE</a:t>
            </a:r>
            <a:endParaRPr sz="1000" b="1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1" name="Google Shape;161;p27"/>
          <p:cNvSpPr txBox="1"/>
          <p:nvPr/>
        </p:nvSpPr>
        <p:spPr>
          <a:xfrm>
            <a:off x="5051800" y="1840150"/>
            <a:ext cx="9948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ATTORI PRIMARI</a:t>
            </a:r>
            <a:endParaRPr sz="1000" b="1" i="0" u="none" strike="noStrike" cap="none" dirty="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2" name="Google Shape;162;p27"/>
          <p:cNvSpPr txBox="1"/>
          <p:nvPr/>
        </p:nvSpPr>
        <p:spPr>
          <a:xfrm>
            <a:off x="4467350" y="1332900"/>
            <a:ext cx="9948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>
                <a:solidFill>
                  <a:srgbClr val="5A6772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ATTORI SECONDARI</a:t>
            </a:r>
            <a:endParaRPr sz="1200" b="1" i="0" u="none" strike="noStrike" cap="none">
              <a:solidFill>
                <a:srgbClr val="5A6772"/>
              </a:solidFill>
              <a:highlight>
                <a:srgbClr val="FFFFFF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" name="Google Shape;320;p31">
            <a:extLst>
              <a:ext uri="{FF2B5EF4-FFF2-40B4-BE49-F238E27FC236}">
                <a16:creationId xmlns:a16="http://schemas.microsoft.com/office/drawing/2014/main" id="{F761E707-1C83-82BA-8139-C24481992D0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1802" b="1802"/>
          <a:stretch/>
        </p:blipFill>
        <p:spPr>
          <a:xfrm>
            <a:off x="5847725" y="2101139"/>
            <a:ext cx="1084950" cy="9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7AE6486-56E3-4F10-5C46-8F2324245D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1489" y="1671569"/>
            <a:ext cx="902286" cy="566977"/>
          </a:xfrm>
          <a:prstGeom prst="rect">
            <a:avLst/>
          </a:prstGeom>
        </p:spPr>
      </p:pic>
      <p:sp>
        <p:nvSpPr>
          <p:cNvPr id="4" name="Google Shape;213;p28">
            <a:extLst>
              <a:ext uri="{FF2B5EF4-FFF2-40B4-BE49-F238E27FC236}">
                <a16:creationId xmlns:a16="http://schemas.microsoft.com/office/drawing/2014/main" id="{1B77C87F-0FDB-4F6E-FA87-99B9A25F0360}"/>
              </a:ext>
            </a:extLst>
          </p:cNvPr>
          <p:cNvSpPr txBox="1"/>
          <p:nvPr/>
        </p:nvSpPr>
        <p:spPr>
          <a:xfrm>
            <a:off x="6970583" y="2069299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-IT" sz="1000" b="1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U</a:t>
            </a:r>
            <a:r>
              <a:rPr lang="it" sz="1000" b="1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fficio econimo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4D39744-1897-A773-4217-C64828493D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0126" y="2133707"/>
            <a:ext cx="993734" cy="1079086"/>
          </a:xfrm>
          <a:prstGeom prst="rect">
            <a:avLst/>
          </a:prstGeom>
        </p:spPr>
      </p:pic>
      <p:pic>
        <p:nvPicPr>
          <p:cNvPr id="7" name="Google Shape;327;p31">
            <a:extLst>
              <a:ext uri="{FF2B5EF4-FFF2-40B4-BE49-F238E27FC236}">
                <a16:creationId xmlns:a16="http://schemas.microsoft.com/office/drawing/2014/main" id="{9CE67DFE-0338-59D8-DFA3-812CF01474D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1802" b="1802"/>
          <a:stretch/>
        </p:blipFill>
        <p:spPr>
          <a:xfrm>
            <a:off x="5064192" y="2924151"/>
            <a:ext cx="1084950" cy="94122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11;p28">
            <a:extLst>
              <a:ext uri="{FF2B5EF4-FFF2-40B4-BE49-F238E27FC236}">
                <a16:creationId xmlns:a16="http://schemas.microsoft.com/office/drawing/2014/main" id="{2CC164E4-5DAD-F88E-111F-B59CFFC3FF8E}"/>
              </a:ext>
            </a:extLst>
          </p:cNvPr>
          <p:cNvSpPr txBox="1"/>
          <p:nvPr/>
        </p:nvSpPr>
        <p:spPr>
          <a:xfrm>
            <a:off x="5109267" y="3674528"/>
            <a:ext cx="994800" cy="3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Delegato</a:t>
            </a:r>
            <a:endParaRPr sz="1000" b="1" i="0" u="none" strike="noStrike" cap="none" dirty="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9" name="Google Shape;348;p32">
            <a:extLst>
              <a:ext uri="{FF2B5EF4-FFF2-40B4-BE49-F238E27FC236}">
                <a16:creationId xmlns:a16="http://schemas.microsoft.com/office/drawing/2014/main" id="{9E5A7BA2-73F5-1C2A-996F-318CE2440D04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t="1587" b="1597"/>
          <a:stretch/>
        </p:blipFill>
        <p:spPr>
          <a:xfrm>
            <a:off x="7664362" y="880508"/>
            <a:ext cx="901300" cy="7819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61;p27">
            <a:extLst>
              <a:ext uri="{FF2B5EF4-FFF2-40B4-BE49-F238E27FC236}">
                <a16:creationId xmlns:a16="http://schemas.microsoft.com/office/drawing/2014/main" id="{1832F040-66B0-418E-ECE0-EEB71BD62A77}"/>
              </a:ext>
            </a:extLst>
          </p:cNvPr>
          <p:cNvSpPr txBox="1"/>
          <p:nvPr/>
        </p:nvSpPr>
        <p:spPr>
          <a:xfrm>
            <a:off x="7637000" y="1516263"/>
            <a:ext cx="9948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 i="0" u="none" strike="noStrike" cap="none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Normative</a:t>
            </a:r>
            <a:endParaRPr sz="1000" b="1" i="0" u="none" strike="noStrike" cap="none" dirty="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5760B9A9-092E-C0E6-42BD-2CEE82BEAF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1489" y="3097572"/>
            <a:ext cx="902286" cy="566977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61385C-C41F-13E9-D44B-F5E80DD9332E}"/>
              </a:ext>
            </a:extLst>
          </p:cNvPr>
          <p:cNvSpPr txBox="1"/>
          <p:nvPr/>
        </p:nvSpPr>
        <p:spPr>
          <a:xfrm>
            <a:off x="5166632" y="3655984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-IT" sz="1050" b="1" i="0" u="none" strike="noStrike" cap="none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Ufficio didattico </a:t>
            </a:r>
            <a:endParaRPr lang="it-IT" b="1" i="0" u="none" strike="noStrike" cap="none" dirty="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5" name="Google Shape;340;p32">
            <a:extLst>
              <a:ext uri="{FF2B5EF4-FFF2-40B4-BE49-F238E27FC236}">
                <a16:creationId xmlns:a16="http://schemas.microsoft.com/office/drawing/2014/main" id="{07E01063-0613-937A-79D6-51B57A3CC186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t="1587" b="1597"/>
          <a:stretch/>
        </p:blipFill>
        <p:spPr>
          <a:xfrm>
            <a:off x="6461901" y="689613"/>
            <a:ext cx="901300" cy="78192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213;p28">
            <a:extLst>
              <a:ext uri="{FF2B5EF4-FFF2-40B4-BE49-F238E27FC236}">
                <a16:creationId xmlns:a16="http://schemas.microsoft.com/office/drawing/2014/main" id="{A40724D9-136B-3E1F-1B47-1A0A663125BA}"/>
              </a:ext>
            </a:extLst>
          </p:cNvPr>
          <p:cNvSpPr txBox="1"/>
          <p:nvPr/>
        </p:nvSpPr>
        <p:spPr>
          <a:xfrm>
            <a:off x="6375900" y="1357623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-IT" sz="1000" b="1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Banca dati unificata</a:t>
            </a:r>
            <a:endParaRPr lang="it" sz="1000" b="1" dirty="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8" name="Google Shape;341;p32">
            <a:extLst>
              <a:ext uri="{FF2B5EF4-FFF2-40B4-BE49-F238E27FC236}">
                <a16:creationId xmlns:a16="http://schemas.microsoft.com/office/drawing/2014/main" id="{1C1E5B42-EC4D-757C-9DBD-AF7F37C34EE6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t="1587" b="1597"/>
          <a:stretch/>
        </p:blipFill>
        <p:spPr>
          <a:xfrm>
            <a:off x="7848945" y="2080090"/>
            <a:ext cx="901300" cy="78192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7A6BBFD-A434-5A49-F7F8-3B29E28CBB87}"/>
              </a:ext>
            </a:extLst>
          </p:cNvPr>
          <p:cNvSpPr txBox="1"/>
          <p:nvPr/>
        </p:nvSpPr>
        <p:spPr>
          <a:xfrm>
            <a:off x="8053000" y="2736522"/>
            <a:ext cx="6658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" sz="1100" b="1" i="0" u="none" strike="noStrike" cap="none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Banca</a:t>
            </a:r>
            <a:endParaRPr lang="it-IT" sz="1100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F9EDA86-E671-66B4-BDCB-9F306E165D21}"/>
              </a:ext>
            </a:extLst>
          </p:cNvPr>
          <p:cNvSpPr txBox="1"/>
          <p:nvPr/>
        </p:nvSpPr>
        <p:spPr>
          <a:xfrm>
            <a:off x="5637405" y="3107799"/>
            <a:ext cx="158674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-IT" sz="1050" b="1" i="0" u="none" strike="noStrike" cap="none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Studente/Paziente</a:t>
            </a:r>
            <a:endParaRPr lang="it-IT" b="1" i="0" u="none" strike="noStrike" cap="none" dirty="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7863F71C-1A45-01C8-3DE9-1A0A3B4540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2426" y="2352113"/>
            <a:ext cx="902286" cy="566977"/>
          </a:xfrm>
          <a:prstGeom prst="rect">
            <a:avLst/>
          </a:prstGeom>
        </p:spPr>
      </p:pic>
      <p:sp>
        <p:nvSpPr>
          <p:cNvPr id="23" name="Google Shape;213;p28">
            <a:extLst>
              <a:ext uri="{FF2B5EF4-FFF2-40B4-BE49-F238E27FC236}">
                <a16:creationId xmlns:a16="http://schemas.microsoft.com/office/drawing/2014/main" id="{E81F0E79-A4E4-A415-F96A-ECEB647563B2}"/>
              </a:ext>
            </a:extLst>
          </p:cNvPr>
          <p:cNvSpPr txBox="1"/>
          <p:nvPr/>
        </p:nvSpPr>
        <p:spPr>
          <a:xfrm>
            <a:off x="6843112" y="2689437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-IT" sz="1000" b="1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Segreteria studenti</a:t>
            </a:r>
            <a:endParaRPr lang="it" sz="1000" b="1" dirty="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oogle Shape;167;p28"/>
          <p:cNvGrpSpPr/>
          <p:nvPr/>
        </p:nvGrpSpPr>
        <p:grpSpPr>
          <a:xfrm>
            <a:off x="431800" y="1668663"/>
            <a:ext cx="3055500" cy="315000"/>
            <a:chOff x="284625" y="1196600"/>
            <a:chExt cx="3055500" cy="315000"/>
          </a:xfrm>
        </p:grpSpPr>
        <p:sp>
          <p:nvSpPr>
            <p:cNvPr id="168" name="Google Shape;168;p28"/>
            <p:cNvSpPr txBox="1"/>
            <p:nvPr/>
          </p:nvSpPr>
          <p:spPr>
            <a:xfrm>
              <a:off x="599625" y="1214000"/>
              <a:ext cx="2740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ATTORI SECONDARI: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influenzano </a:t>
              </a: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indirettamente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l’esperienza dell’utente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grpSp>
          <p:nvGrpSpPr>
            <p:cNvPr id="169" name="Google Shape;169;p28"/>
            <p:cNvGrpSpPr/>
            <p:nvPr/>
          </p:nvGrpSpPr>
          <p:grpSpPr>
            <a:xfrm>
              <a:off x="284625" y="1196600"/>
              <a:ext cx="315000" cy="315000"/>
              <a:chOff x="284625" y="1196600"/>
              <a:chExt cx="315000" cy="315000"/>
            </a:xfrm>
          </p:grpSpPr>
          <p:sp>
            <p:nvSpPr>
              <p:cNvPr id="170" name="Google Shape;170;p28"/>
              <p:cNvSpPr/>
              <p:nvPr/>
            </p:nvSpPr>
            <p:spPr>
              <a:xfrm>
                <a:off x="284625" y="1196600"/>
                <a:ext cx="315000" cy="315000"/>
              </a:xfrm>
              <a:prstGeom prst="ellipse">
                <a:avLst/>
              </a:prstGeom>
              <a:solidFill>
                <a:srgbClr val="0056CB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28"/>
              <p:cNvSpPr/>
              <p:nvPr/>
            </p:nvSpPr>
            <p:spPr>
              <a:xfrm>
                <a:off x="324050" y="1236025"/>
                <a:ext cx="236100" cy="2361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28"/>
              <p:cNvSpPr/>
              <p:nvPr/>
            </p:nvSpPr>
            <p:spPr>
              <a:xfrm>
                <a:off x="371850" y="1283825"/>
                <a:ext cx="140400" cy="1404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3" name="Google Shape;173;p28"/>
          <p:cNvGrpSpPr/>
          <p:nvPr/>
        </p:nvGrpSpPr>
        <p:grpSpPr>
          <a:xfrm>
            <a:off x="431800" y="2071113"/>
            <a:ext cx="3055500" cy="315000"/>
            <a:chOff x="284625" y="1599050"/>
            <a:chExt cx="3055500" cy="315000"/>
          </a:xfrm>
        </p:grpSpPr>
        <p:sp>
          <p:nvSpPr>
            <p:cNvPr id="174" name="Google Shape;174;p28"/>
            <p:cNvSpPr txBox="1"/>
            <p:nvPr/>
          </p:nvSpPr>
          <p:spPr>
            <a:xfrm>
              <a:off x="599625" y="1616450"/>
              <a:ext cx="2740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ATTORI PRIMARI: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interagiscono </a:t>
              </a: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direttamente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con l’utente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grpSp>
          <p:nvGrpSpPr>
            <p:cNvPr id="175" name="Google Shape;175;p28"/>
            <p:cNvGrpSpPr/>
            <p:nvPr/>
          </p:nvGrpSpPr>
          <p:grpSpPr>
            <a:xfrm>
              <a:off x="284625" y="1599050"/>
              <a:ext cx="315000" cy="315000"/>
              <a:chOff x="284625" y="1599050"/>
              <a:chExt cx="315000" cy="315000"/>
            </a:xfrm>
          </p:grpSpPr>
          <p:sp>
            <p:nvSpPr>
              <p:cNvPr id="176" name="Google Shape;176;p28"/>
              <p:cNvSpPr/>
              <p:nvPr/>
            </p:nvSpPr>
            <p:spPr>
              <a:xfrm>
                <a:off x="284625" y="1599050"/>
                <a:ext cx="315000" cy="3150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28"/>
              <p:cNvSpPr/>
              <p:nvPr/>
            </p:nvSpPr>
            <p:spPr>
              <a:xfrm>
                <a:off x="324050" y="1638475"/>
                <a:ext cx="236100" cy="236100"/>
              </a:xfrm>
              <a:prstGeom prst="ellipse">
                <a:avLst/>
              </a:prstGeom>
              <a:solidFill>
                <a:srgbClr val="0056CB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28"/>
              <p:cNvSpPr/>
              <p:nvPr/>
            </p:nvSpPr>
            <p:spPr>
              <a:xfrm>
                <a:off x="371850" y="1686275"/>
                <a:ext cx="140400" cy="1404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9" name="Google Shape;179;p28"/>
          <p:cNvGrpSpPr/>
          <p:nvPr/>
        </p:nvGrpSpPr>
        <p:grpSpPr>
          <a:xfrm>
            <a:off x="431800" y="2473563"/>
            <a:ext cx="3055500" cy="315000"/>
            <a:chOff x="284625" y="2001500"/>
            <a:chExt cx="3055500" cy="315000"/>
          </a:xfrm>
        </p:grpSpPr>
        <p:sp>
          <p:nvSpPr>
            <p:cNvPr id="180" name="Google Shape;180;p28"/>
            <p:cNvSpPr txBox="1"/>
            <p:nvPr/>
          </p:nvSpPr>
          <p:spPr>
            <a:xfrm>
              <a:off x="599625" y="2018900"/>
              <a:ext cx="2740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 b="1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UTENTE:</a:t>
              </a: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usufruisce del servizio pubblico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grpSp>
          <p:nvGrpSpPr>
            <p:cNvPr id="181" name="Google Shape;181;p28"/>
            <p:cNvGrpSpPr/>
            <p:nvPr/>
          </p:nvGrpSpPr>
          <p:grpSpPr>
            <a:xfrm>
              <a:off x="284625" y="2001500"/>
              <a:ext cx="315000" cy="315000"/>
              <a:chOff x="284625" y="2001500"/>
              <a:chExt cx="315000" cy="315000"/>
            </a:xfrm>
          </p:grpSpPr>
          <p:sp>
            <p:nvSpPr>
              <p:cNvPr id="182" name="Google Shape;182;p28"/>
              <p:cNvSpPr/>
              <p:nvPr/>
            </p:nvSpPr>
            <p:spPr>
              <a:xfrm>
                <a:off x="284625" y="2001500"/>
                <a:ext cx="315000" cy="3150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28"/>
              <p:cNvSpPr/>
              <p:nvPr/>
            </p:nvSpPr>
            <p:spPr>
              <a:xfrm>
                <a:off x="324050" y="2040925"/>
                <a:ext cx="236100" cy="236100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28"/>
              <p:cNvSpPr/>
              <p:nvPr/>
            </p:nvSpPr>
            <p:spPr>
              <a:xfrm>
                <a:off x="371850" y="2088725"/>
                <a:ext cx="140400" cy="140400"/>
              </a:xfrm>
              <a:prstGeom prst="ellipse">
                <a:avLst/>
              </a:prstGeom>
              <a:solidFill>
                <a:srgbClr val="0056CB"/>
              </a:solidFill>
              <a:ln w="9525" cap="flat" cmpd="sng">
                <a:solidFill>
                  <a:srgbClr val="0056C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85" name="Google Shape;185;p28"/>
          <p:cNvSpPr txBox="1"/>
          <p:nvPr/>
        </p:nvSpPr>
        <p:spPr>
          <a:xfrm>
            <a:off x="360825" y="831075"/>
            <a:ext cx="34737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>
                <a:solidFill>
                  <a:srgbClr val="434343"/>
                </a:solidFill>
                <a:highlight>
                  <a:schemeClr val="l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Sistema scolastico</a:t>
            </a:r>
            <a:endParaRPr sz="3200" b="1">
              <a:solidFill>
                <a:srgbClr val="434343"/>
              </a:solidFill>
              <a:highlight>
                <a:schemeClr val="l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86" name="Google Shape;186;p28"/>
          <p:cNvSpPr txBox="1"/>
          <p:nvPr/>
        </p:nvSpPr>
        <p:spPr>
          <a:xfrm>
            <a:off x="360825" y="1204863"/>
            <a:ext cx="3162900" cy="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434343"/>
                </a:solidFill>
                <a:highlight>
                  <a:schemeClr val="lt1"/>
                </a:highlight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Attori che influenzano l’esperienza dello studente</a:t>
            </a:r>
            <a:endParaRPr sz="1100">
              <a:solidFill>
                <a:srgbClr val="434343"/>
              </a:solidFill>
              <a:highlight>
                <a:schemeClr val="lt1"/>
              </a:highlight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grpSp>
        <p:nvGrpSpPr>
          <p:cNvPr id="187" name="Google Shape;187;p28"/>
          <p:cNvGrpSpPr/>
          <p:nvPr/>
        </p:nvGrpSpPr>
        <p:grpSpPr>
          <a:xfrm>
            <a:off x="4241925" y="-6325"/>
            <a:ext cx="4296600" cy="5161800"/>
            <a:chOff x="4486750" y="-6325"/>
            <a:chExt cx="4296600" cy="5161800"/>
          </a:xfrm>
        </p:grpSpPr>
        <p:sp>
          <p:nvSpPr>
            <p:cNvPr id="188" name="Google Shape;188;p28"/>
            <p:cNvSpPr/>
            <p:nvPr/>
          </p:nvSpPr>
          <p:spPr>
            <a:xfrm>
              <a:off x="4486750" y="447575"/>
              <a:ext cx="4296600" cy="42966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89" name="Google Shape;189;p28"/>
            <p:cNvCxnSpPr/>
            <p:nvPr/>
          </p:nvCxnSpPr>
          <p:spPr>
            <a:xfrm>
              <a:off x="6635050" y="-6325"/>
              <a:ext cx="0" cy="51618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90" name="Google Shape;190;p28"/>
            <p:cNvSpPr/>
            <p:nvPr/>
          </p:nvSpPr>
          <p:spPr>
            <a:xfrm>
              <a:off x="5234500" y="1195325"/>
              <a:ext cx="2801100" cy="2801100"/>
            </a:xfrm>
            <a:prstGeom prst="ellipse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8"/>
            <p:cNvSpPr/>
            <p:nvPr/>
          </p:nvSpPr>
          <p:spPr>
            <a:xfrm>
              <a:off x="5986625" y="1947450"/>
              <a:ext cx="1296900" cy="1296900"/>
            </a:xfrm>
            <a:prstGeom prst="ellipse">
              <a:avLst/>
            </a:prstGeom>
            <a:solidFill>
              <a:srgbClr val="F4F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8"/>
            <p:cNvSpPr txBox="1"/>
            <p:nvPr/>
          </p:nvSpPr>
          <p:spPr>
            <a:xfrm>
              <a:off x="6763075" y="90400"/>
              <a:ext cx="14118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INTERNI</a:t>
              </a:r>
              <a:endParaRPr sz="9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</p:txBody>
        </p:sp>
        <p:sp>
          <p:nvSpPr>
            <p:cNvPr id="193" name="Google Shape;193;p28"/>
            <p:cNvSpPr txBox="1"/>
            <p:nvPr/>
          </p:nvSpPr>
          <p:spPr>
            <a:xfrm>
              <a:off x="5085300" y="90400"/>
              <a:ext cx="14118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 SemiBold"/>
                  <a:ea typeface="Titillium Web SemiBold"/>
                  <a:cs typeface="Titillium Web SemiBold"/>
                  <a:sym typeface="Titillium Web SemiBold"/>
                </a:rPr>
                <a:t>ESTERNI</a:t>
              </a:r>
              <a:endParaRPr sz="9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endParaRPr>
            </a:p>
          </p:txBody>
        </p:sp>
      </p:grpSp>
      <p:sp>
        <p:nvSpPr>
          <p:cNvPr id="194" name="Google Shape;194;p28"/>
          <p:cNvSpPr txBox="1"/>
          <p:nvPr/>
        </p:nvSpPr>
        <p:spPr>
          <a:xfrm>
            <a:off x="746800" y="3680900"/>
            <a:ext cx="27405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ESTERNI: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esterni alla pubblica amministrazione, del settore privato o comunque indipendenti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95" name="Google Shape;195;p28"/>
          <p:cNvSpPr txBox="1"/>
          <p:nvPr/>
        </p:nvSpPr>
        <p:spPr>
          <a:xfrm>
            <a:off x="746800" y="4083363"/>
            <a:ext cx="27405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INTERNI: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alla pubblica amministrazione, enti locali e/o centrali, completamente o parzialmente statali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96" name="Google Shape;196;p28"/>
          <p:cNvSpPr txBox="1"/>
          <p:nvPr/>
        </p:nvSpPr>
        <p:spPr>
          <a:xfrm>
            <a:off x="746800" y="2876000"/>
            <a:ext cx="27405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autorità pubbliche o aziende private, nazionali e/o locali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97" name="Google Shape;197;p28"/>
          <p:cNvSpPr txBox="1"/>
          <p:nvPr/>
        </p:nvSpPr>
        <p:spPr>
          <a:xfrm>
            <a:off x="746800" y="3278463"/>
            <a:ext cx="27405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PERSONE: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coloro che contribuiscono all’erogazione del servizio, sia </a:t>
            </a:r>
            <a:r>
              <a:rPr lang="it" sz="900" i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front</a:t>
            </a: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 che </a:t>
            </a:r>
            <a:r>
              <a:rPr lang="it" sz="900" i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back office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98" name="Google Shape;198;p28"/>
          <p:cNvSpPr/>
          <p:nvPr/>
        </p:nvSpPr>
        <p:spPr>
          <a:xfrm>
            <a:off x="531475" y="2957165"/>
            <a:ext cx="117900" cy="117900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8"/>
          <p:cNvSpPr/>
          <p:nvPr/>
        </p:nvSpPr>
        <p:spPr>
          <a:xfrm>
            <a:off x="522197" y="3359613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28"/>
          <p:cNvSpPr txBox="1"/>
          <p:nvPr/>
        </p:nvSpPr>
        <p:spPr>
          <a:xfrm>
            <a:off x="360825" y="319005"/>
            <a:ext cx="38811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66CC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Disegna qui la mappa degli attori</a:t>
            </a:r>
            <a:endParaRPr sz="1200">
              <a:solidFill>
                <a:srgbClr val="0066CC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01" name="Google Shape;201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2" name="Google Shape;202;p28"/>
          <p:cNvCxnSpPr/>
          <p:nvPr/>
        </p:nvCxnSpPr>
        <p:spPr>
          <a:xfrm>
            <a:off x="597850" y="3712750"/>
            <a:ext cx="0" cy="641100"/>
          </a:xfrm>
          <a:prstGeom prst="straightConnector1">
            <a:avLst/>
          </a:prstGeom>
          <a:noFill/>
          <a:ln w="9525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3" name="Google Shape;203;p28"/>
          <p:cNvSpPr/>
          <p:nvPr/>
        </p:nvSpPr>
        <p:spPr>
          <a:xfrm rot="5400000">
            <a:off x="8063508" y="-60556"/>
            <a:ext cx="1033200" cy="1148100"/>
          </a:xfrm>
          <a:prstGeom prst="diagStripe">
            <a:avLst>
              <a:gd name="adj" fmla="val 50000"/>
            </a:avLst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8"/>
          <p:cNvSpPr txBox="1"/>
          <p:nvPr/>
        </p:nvSpPr>
        <p:spPr>
          <a:xfrm rot="2519380">
            <a:off x="8188301" y="239536"/>
            <a:ext cx="1042158" cy="296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CB"/>
              </a:buClr>
              <a:buSzPts val="1400"/>
              <a:buFont typeface="Arial"/>
              <a:buNone/>
            </a:pPr>
            <a:r>
              <a:rPr lang="it" sz="1400" i="0" u="none" strike="noStrike" cap="none">
                <a:solidFill>
                  <a:schemeClr val="lt1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ESEMPIO</a:t>
            </a:r>
            <a:endParaRPr sz="1400" i="0" u="none" strike="noStrike" cap="none">
              <a:solidFill>
                <a:schemeClr val="lt1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205" name="Google Shape;205;p28"/>
          <p:cNvSpPr/>
          <p:nvPr/>
        </p:nvSpPr>
        <p:spPr>
          <a:xfrm>
            <a:off x="5738913" y="1965938"/>
            <a:ext cx="1296900" cy="12969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6015501" y="2254613"/>
            <a:ext cx="743700" cy="7194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 txBox="1"/>
          <p:nvPr/>
        </p:nvSpPr>
        <p:spPr>
          <a:xfrm>
            <a:off x="5850463" y="2838645"/>
            <a:ext cx="10737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1100"/>
              <a:buFont typeface="Arial"/>
              <a:buNone/>
            </a:pPr>
            <a:r>
              <a:rPr lang="it" sz="10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STUDENTE</a:t>
            </a:r>
            <a:endParaRPr sz="1000" b="1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08" name="Google Shape;208;p28" descr="SystemMap_icon-26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13314" y="1964151"/>
            <a:ext cx="1148099" cy="11480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9" name="Google Shape;209;p28"/>
          <p:cNvGrpSpPr/>
          <p:nvPr/>
        </p:nvGrpSpPr>
        <p:grpSpPr>
          <a:xfrm>
            <a:off x="4783863" y="1552364"/>
            <a:ext cx="994800" cy="1080187"/>
            <a:chOff x="3659975" y="1610076"/>
            <a:chExt cx="994800" cy="1080187"/>
          </a:xfrm>
        </p:grpSpPr>
        <p:pic>
          <p:nvPicPr>
            <p:cNvPr id="210" name="Google Shape;210;p28" descr="SystemMap_icon-32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700934" y="1610076"/>
              <a:ext cx="912901" cy="9129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1" name="Google Shape;211;p28"/>
            <p:cNvSpPr txBox="1"/>
            <p:nvPr/>
          </p:nvSpPr>
          <p:spPr>
            <a:xfrm>
              <a:off x="3659975" y="2358763"/>
              <a:ext cx="994800" cy="33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it" sz="1000" b="1" dirty="0">
                  <a:solidFill>
                    <a:srgbClr val="5A677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GENITORI</a:t>
              </a:r>
              <a:endParaRPr sz="1000" b="1" i="0" u="none" strike="noStrike" cap="none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pic>
        <p:nvPicPr>
          <p:cNvPr id="212" name="Google Shape;212;p28" descr="SystemMap_icons-29.png"/>
          <p:cNvPicPr preferRelativeResize="0"/>
          <p:nvPr/>
        </p:nvPicPr>
        <p:blipFill rotWithShape="1">
          <a:blip r:embed="rId6">
            <a:alphaModFix/>
          </a:blip>
          <a:srcRect r="13352"/>
          <a:stretch/>
        </p:blipFill>
        <p:spPr>
          <a:xfrm>
            <a:off x="6553601" y="959200"/>
            <a:ext cx="994799" cy="1148099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8"/>
          <p:cNvSpPr txBox="1"/>
          <p:nvPr/>
        </p:nvSpPr>
        <p:spPr>
          <a:xfrm>
            <a:off x="6476938" y="1849775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 dirty="0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INSEGNANTI</a:t>
            </a:r>
            <a:endParaRPr sz="1200" b="1" i="0" u="none" strike="noStrike" cap="none" dirty="0">
              <a:solidFill>
                <a:srgbClr val="5A677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14" name="Google Shape;214;p28" descr="SystemMap_icon-27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962126" y="2061034"/>
            <a:ext cx="912901" cy="912901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8"/>
          <p:cNvSpPr txBox="1"/>
          <p:nvPr/>
        </p:nvSpPr>
        <p:spPr>
          <a:xfrm>
            <a:off x="6844538" y="2712188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 dirty="0">
                <a:solidFill>
                  <a:srgbClr val="5A6772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SEGRETERIA DIDATTICA</a:t>
            </a:r>
            <a:endParaRPr sz="1200" b="1" i="0" u="none" strike="noStrike" cap="none" dirty="0">
              <a:solidFill>
                <a:srgbClr val="5A6772"/>
              </a:solidFill>
              <a:highlight>
                <a:srgbClr val="FFFFFF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6" name="Google Shape;216;p28"/>
          <p:cNvSpPr txBox="1"/>
          <p:nvPr/>
        </p:nvSpPr>
        <p:spPr>
          <a:xfrm>
            <a:off x="7677575" y="1296513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>
                <a:solidFill>
                  <a:srgbClr val="5A6772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MIUR</a:t>
            </a:r>
            <a:endParaRPr sz="1200" b="1" i="0" u="none" strike="noStrike" cap="none">
              <a:solidFill>
                <a:srgbClr val="5A6772"/>
              </a:solidFill>
              <a:highlight>
                <a:srgbClr val="FFFFFF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17" name="Google Shape;217;p28" descr="SystemMap_icon-02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698943" y="1849786"/>
            <a:ext cx="912901" cy="912901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8"/>
          <p:cNvSpPr txBox="1"/>
          <p:nvPr/>
        </p:nvSpPr>
        <p:spPr>
          <a:xfrm>
            <a:off x="7755759" y="2675542"/>
            <a:ext cx="7992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>
                <a:solidFill>
                  <a:srgbClr val="5A6772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SCUOLA</a:t>
            </a:r>
            <a:endParaRPr sz="1200" b="1" i="0" u="none" strike="noStrike" cap="none">
              <a:solidFill>
                <a:srgbClr val="5A6772"/>
              </a:solidFill>
              <a:highlight>
                <a:srgbClr val="FFFFFF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19" name="Google Shape;219;p28"/>
          <p:cNvSpPr txBox="1"/>
          <p:nvPr/>
        </p:nvSpPr>
        <p:spPr>
          <a:xfrm>
            <a:off x="5752315" y="1870663"/>
            <a:ext cx="7437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lang="it" sz="7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COMPAGNI</a:t>
            </a:r>
            <a:endParaRPr b="1"/>
          </a:p>
        </p:txBody>
      </p:sp>
      <p:pic>
        <p:nvPicPr>
          <p:cNvPr id="220" name="Google Shape;220;p28"/>
          <p:cNvPicPr preferRelativeResize="0"/>
          <p:nvPr/>
        </p:nvPicPr>
        <p:blipFill rotWithShape="1">
          <a:blip r:embed="rId9">
            <a:alphaModFix/>
          </a:blip>
          <a:srcRect t="1797" b="13792"/>
          <a:stretch/>
        </p:blipFill>
        <p:spPr>
          <a:xfrm>
            <a:off x="5712990" y="1266664"/>
            <a:ext cx="890925" cy="67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8"/>
          <p:cNvPicPr preferRelativeResize="0"/>
          <p:nvPr/>
        </p:nvPicPr>
        <p:blipFill rotWithShape="1">
          <a:blip r:embed="rId10">
            <a:alphaModFix/>
          </a:blip>
          <a:srcRect t="1802" b="1802"/>
          <a:stretch/>
        </p:blipFill>
        <p:spPr>
          <a:xfrm>
            <a:off x="4967638" y="3127863"/>
            <a:ext cx="1073700" cy="931456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8"/>
          <p:cNvSpPr txBox="1"/>
          <p:nvPr/>
        </p:nvSpPr>
        <p:spPr>
          <a:xfrm>
            <a:off x="4969900" y="3859638"/>
            <a:ext cx="9948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772"/>
              </a:buClr>
              <a:buSzPts val="700"/>
              <a:buFont typeface="Titillium Web"/>
              <a:buNone/>
            </a:pPr>
            <a:r>
              <a:rPr lang="it" sz="700" b="1">
                <a:solidFill>
                  <a:srgbClr val="5A6772"/>
                </a:solidFill>
                <a:latin typeface="Titillium Web"/>
                <a:ea typeface="Titillium Web"/>
                <a:cs typeface="Titillium Web"/>
                <a:sym typeface="Titillium Web"/>
              </a:rPr>
              <a:t>ADDETTI MENSA</a:t>
            </a:r>
            <a:endParaRPr b="1"/>
          </a:p>
        </p:txBody>
      </p:sp>
      <p:pic>
        <p:nvPicPr>
          <p:cNvPr id="223" name="Google Shape;223;p28"/>
          <p:cNvPicPr preferRelativeResize="0"/>
          <p:nvPr/>
        </p:nvPicPr>
        <p:blipFill rotWithShape="1">
          <a:blip r:embed="rId11">
            <a:alphaModFix/>
          </a:blip>
          <a:srcRect t="1802" b="1802"/>
          <a:stretch/>
        </p:blipFill>
        <p:spPr>
          <a:xfrm>
            <a:off x="6764917" y="3121335"/>
            <a:ext cx="1084950" cy="94122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8"/>
          <p:cNvSpPr txBox="1"/>
          <p:nvPr/>
        </p:nvSpPr>
        <p:spPr>
          <a:xfrm>
            <a:off x="6733330" y="3788338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>
                <a:solidFill>
                  <a:srgbClr val="5A6772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PRESIDE</a:t>
            </a:r>
            <a:endParaRPr sz="1200" b="1" i="0" u="none" strike="noStrike" cap="none">
              <a:solidFill>
                <a:srgbClr val="5A6772"/>
              </a:solidFill>
              <a:highlight>
                <a:srgbClr val="FFFFFF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5" name="Google Shape;225;p28"/>
          <p:cNvSpPr txBox="1"/>
          <p:nvPr/>
        </p:nvSpPr>
        <p:spPr>
          <a:xfrm>
            <a:off x="4196288" y="3294100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>
                <a:solidFill>
                  <a:srgbClr val="5A6772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INDUSTRIA CATERING</a:t>
            </a:r>
            <a:endParaRPr sz="1200" b="1" i="0" u="none" strike="noStrike" cap="none">
              <a:solidFill>
                <a:srgbClr val="5A6772"/>
              </a:solidFill>
              <a:highlight>
                <a:srgbClr val="FFFFFF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26" name="Google Shape;226;p28"/>
          <p:cNvPicPr preferRelativeResize="0"/>
          <p:nvPr/>
        </p:nvPicPr>
        <p:blipFill rotWithShape="1">
          <a:blip r:embed="rId12">
            <a:alphaModFix amt="50000"/>
          </a:blip>
          <a:srcRect b="15318"/>
          <a:stretch/>
        </p:blipFill>
        <p:spPr>
          <a:xfrm>
            <a:off x="4502338" y="2910013"/>
            <a:ext cx="498115" cy="421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8" descr="SystemMap_icon-01-09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806119" y="563161"/>
            <a:ext cx="912901" cy="912901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8"/>
          <p:cNvSpPr/>
          <p:nvPr/>
        </p:nvSpPr>
        <p:spPr>
          <a:xfrm>
            <a:off x="7936472" y="1414734"/>
            <a:ext cx="117900" cy="117900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66CC"/>
              </a:highlight>
            </a:endParaRPr>
          </a:p>
        </p:txBody>
      </p:sp>
      <p:sp>
        <p:nvSpPr>
          <p:cNvPr id="229" name="Google Shape;229;p28"/>
          <p:cNvSpPr/>
          <p:nvPr/>
        </p:nvSpPr>
        <p:spPr>
          <a:xfrm>
            <a:off x="7799050" y="2792131"/>
            <a:ext cx="117900" cy="117900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66CC"/>
              </a:highlight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5759774" y="1947954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66CC"/>
              </a:highlight>
            </a:endParaRPr>
          </a:p>
        </p:txBody>
      </p:sp>
      <p:sp>
        <p:nvSpPr>
          <p:cNvPr id="231" name="Google Shape;231;p28"/>
          <p:cNvSpPr/>
          <p:nvPr/>
        </p:nvSpPr>
        <p:spPr>
          <a:xfrm>
            <a:off x="4957759" y="3940788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66CC"/>
              </a:highlight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6924159" y="3901525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66CC"/>
              </a:highlight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6924159" y="2842850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66CC"/>
              </a:highlight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6533344" y="1970634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66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66CC"/>
              </a:highlight>
            </a:endParaRPr>
          </a:p>
        </p:txBody>
      </p:sp>
      <p:sp>
        <p:nvSpPr>
          <p:cNvPr id="235" name="Google Shape;235;p28"/>
          <p:cNvSpPr txBox="1"/>
          <p:nvPr/>
        </p:nvSpPr>
        <p:spPr>
          <a:xfrm>
            <a:off x="3967688" y="2430838"/>
            <a:ext cx="11481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it" sz="1000" b="1">
                <a:solidFill>
                  <a:srgbClr val="5A6772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AZIENDE</a:t>
            </a:r>
            <a:br>
              <a:rPr lang="it" sz="1000" b="1">
                <a:solidFill>
                  <a:srgbClr val="5A6772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it" sz="1000" b="1">
                <a:solidFill>
                  <a:srgbClr val="5A6772"/>
                </a:solidFill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DI PULIZIE</a:t>
            </a:r>
            <a:endParaRPr sz="1200" b="1" i="0" u="none" strike="noStrike" cap="none">
              <a:solidFill>
                <a:srgbClr val="5A6772"/>
              </a:solidFill>
              <a:highlight>
                <a:srgbClr val="FFFFFF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36" name="Google Shape;236;p28"/>
          <p:cNvPicPr preferRelativeResize="0"/>
          <p:nvPr/>
        </p:nvPicPr>
        <p:blipFill rotWithShape="1">
          <a:blip r:embed="rId14">
            <a:alphaModFix amt="60000"/>
          </a:blip>
          <a:srcRect b="13748"/>
          <a:stretch/>
        </p:blipFill>
        <p:spPr>
          <a:xfrm>
            <a:off x="4200300" y="1883913"/>
            <a:ext cx="682875" cy="5889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2601875" y="1578093"/>
            <a:ext cx="29964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 Identifica quali aspetti del servizio gli competono ]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601875" y="2780550"/>
            <a:ext cx="29631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 Descrivi brevemente di cosa si occupa ]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47" name="Google Shape;247;p29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29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2568500" y="3898690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 Definisci per cosa deve adoperarsi ]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Ruolo</a:t>
            </a:r>
            <a:endParaRPr sz="32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53" name="Google Shape;25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9"/>
          <p:cNvSpPr/>
          <p:nvPr/>
        </p:nvSpPr>
        <p:spPr>
          <a:xfrm>
            <a:off x="6030090" y="4176725"/>
            <a:ext cx="927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9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9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267" name="Google Shape;267;p29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29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69" name="Google Shape;269;p29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70" name="Google Shape;270;p29"/>
          <p:cNvSpPr/>
          <p:nvPr/>
        </p:nvSpPr>
        <p:spPr>
          <a:xfrm>
            <a:off x="682161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2601875" y="1578093"/>
            <a:ext cx="29964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-IT" sz="1000" b="1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Interfaccia con lo studente</a:t>
            </a: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601875" y="2780550"/>
            <a:ext cx="29631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Autorrizzano il rimborso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Comunicano il rimborso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47" name="Google Shape;247;p29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29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2568500" y="3898690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Rendere esecutivo il rimborso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 dirty="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Segreteria studenti</a:t>
            </a:r>
            <a:endParaRPr sz="3200" b="1" dirty="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53" name="Google Shape;25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9"/>
          <p:cNvSpPr/>
          <p:nvPr/>
        </p:nvSpPr>
        <p:spPr>
          <a:xfrm>
            <a:off x="6030090" y="4176725"/>
            <a:ext cx="2575310" cy="75712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9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9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267" name="Google Shape;267;p29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29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69" name="Google Shape;269;p29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70" name="Google Shape;270;p29"/>
          <p:cNvSpPr/>
          <p:nvPr/>
        </p:nvSpPr>
        <p:spPr>
          <a:xfrm>
            <a:off x="726801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7320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2601875" y="1578093"/>
            <a:ext cx="29964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-IT" sz="1000" b="1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Riceve ordinativo</a:t>
            </a: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-IT" sz="1000" b="1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Emette bonifico su IBAN</a:t>
            </a: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601875" y="2780550"/>
            <a:ext cx="29631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Interloquire con l’ente per flussi di scarto (</a:t>
            </a:r>
            <a:r>
              <a:rPr lang="it-IT" sz="1000" dirty="0" err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automizzata</a:t>
            </a: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 e digitale)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47" name="Google Shape;247;p29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29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2585225" y="3850137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Estinguere l’ordinativo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 dirty="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Banca</a:t>
            </a:r>
            <a:endParaRPr sz="3200" b="1" dirty="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53" name="Google Shape;25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9"/>
          <p:cNvSpPr/>
          <p:nvPr/>
        </p:nvSpPr>
        <p:spPr>
          <a:xfrm>
            <a:off x="6030090" y="4176725"/>
            <a:ext cx="927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9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9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267" name="Google Shape;267;p29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29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69" name="Google Shape;269;p29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70" name="Google Shape;270;p29"/>
          <p:cNvSpPr/>
          <p:nvPr/>
        </p:nvSpPr>
        <p:spPr>
          <a:xfrm>
            <a:off x="638961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Google Shape;341;p32">
            <a:extLst>
              <a:ext uri="{FF2B5EF4-FFF2-40B4-BE49-F238E27FC236}">
                <a16:creationId xmlns:a16="http://schemas.microsoft.com/office/drawing/2014/main" id="{C93E96A7-C61B-823D-BCB5-3C836EB8942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1587" b="1597"/>
          <a:stretch/>
        </p:blipFill>
        <p:spPr>
          <a:xfrm>
            <a:off x="828944" y="1767842"/>
            <a:ext cx="956655" cy="9465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7390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2601875" y="1578093"/>
            <a:ext cx="29964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Codificare le pazienti ch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601875" y="2780550"/>
            <a:ext cx="29631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-IT" sz="1000" b="1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Codifica dei pazienti (</a:t>
            </a: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47" name="Google Shape;247;p29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29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2568500" y="3898690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[ Definisci per cosa deve adoperarsi ]</a:t>
            </a:r>
            <a:endParaRPr sz="100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 dirty="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Banca dati unificata</a:t>
            </a:r>
            <a:endParaRPr sz="3200" b="1" dirty="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53" name="Google Shape;25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9"/>
          <p:cNvSpPr/>
          <p:nvPr/>
        </p:nvSpPr>
        <p:spPr>
          <a:xfrm>
            <a:off x="6030090" y="4176725"/>
            <a:ext cx="927000" cy="83100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9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9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267" name="Google Shape;267;p29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29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69" name="Google Shape;269;p29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70" name="Google Shape;270;p29"/>
          <p:cNvSpPr/>
          <p:nvPr/>
        </p:nvSpPr>
        <p:spPr>
          <a:xfrm>
            <a:off x="728961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3484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/>
          <p:nvPr/>
        </p:nvSpPr>
        <p:spPr>
          <a:xfrm>
            <a:off x="-6300" y="-23200"/>
            <a:ext cx="9144000" cy="1087500"/>
          </a:xfrm>
          <a:prstGeom prst="rect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2601874" y="1345967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MANSIONI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2601875" y="1578093"/>
            <a:ext cx="29964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-IT" sz="1000" b="1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Gestione della carriera degli studenti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360825" y="1396625"/>
            <a:ext cx="1942200" cy="1907700"/>
          </a:xfrm>
          <a:prstGeom prst="ellipse">
            <a:avLst/>
          </a:prstGeom>
          <a:solidFill>
            <a:srgbClr val="F4F4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6170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ATTIVITÀ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601875" y="2780550"/>
            <a:ext cx="29631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r>
              <a:rPr lang="it-IT" sz="1000" b="1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verifica pagamenti in regola</a:t>
            </a: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247" name="Google Shape;247;p29"/>
          <p:cNvCxnSpPr/>
          <p:nvPr/>
        </p:nvCxnSpPr>
        <p:spPr>
          <a:xfrm>
            <a:off x="6064856" y="4218305"/>
            <a:ext cx="2508600" cy="0"/>
          </a:xfrm>
          <a:prstGeom prst="straightConnector1">
            <a:avLst/>
          </a:prstGeom>
          <a:noFill/>
          <a:ln w="19050" cap="flat" cmpd="sng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29"/>
          <p:cNvSpPr txBox="1"/>
          <p:nvPr/>
        </p:nvSpPr>
        <p:spPr>
          <a:xfrm>
            <a:off x="5912625" y="1396626"/>
            <a:ext cx="28659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APPARTENENZA ALLA PUBBLICA AMMINISTRAZIONE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26170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OBIETTIVI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2568500" y="3898690"/>
            <a:ext cx="2996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Erogare eventuali rimborsi se </a:t>
            </a:r>
            <a:r>
              <a:rPr lang="it-IT" sz="1000" dirty="0" err="1">
                <a:solidFill>
                  <a:srgbClr val="434343"/>
                </a:solidFill>
                <a:latin typeface="Titillium Web"/>
                <a:ea typeface="Titillium Web"/>
                <a:cs typeface="Titillium Web"/>
                <a:sym typeface="Titillium Web"/>
              </a:rPr>
              <a:t>docuti</a:t>
            </a:r>
            <a:endParaRPr sz="1000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72800" lvl="0" indent="-149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Titillium Web"/>
              <a:buChar char="●"/>
            </a:pPr>
            <a:endParaRPr sz="1000" b="1" dirty="0">
              <a:solidFill>
                <a:srgbClr val="434343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2601875" y="319000"/>
            <a:ext cx="4239900" cy="3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b="1" dirty="0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Ufficio didattico</a:t>
            </a:r>
            <a:endParaRPr sz="3200" b="1" dirty="0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360825" y="319000"/>
            <a:ext cx="194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ATTORE - Scheda profilo</a:t>
            </a:r>
            <a:endParaRPr sz="1200">
              <a:solidFill>
                <a:schemeClr val="dk2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pic>
        <p:nvPicPr>
          <p:cNvPr id="253" name="Google Shape;25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" y="4838050"/>
            <a:ext cx="1448532" cy="30545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9"/>
          <p:cNvSpPr/>
          <p:nvPr/>
        </p:nvSpPr>
        <p:spPr>
          <a:xfrm>
            <a:off x="6030090" y="4176725"/>
            <a:ext cx="2575310" cy="45719"/>
          </a:xfrm>
          <a:prstGeom prst="rect">
            <a:avLst/>
          </a:prstGeom>
          <a:solidFill>
            <a:srgbClr val="0066CC">
              <a:alpha val="56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6643596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7302117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7952330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8573309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5985075" y="4176733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5912627" y="254976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TIPOLOGIA</a:t>
            </a:r>
            <a:endParaRPr sz="1100" b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6451100" y="2889175"/>
            <a:ext cx="21222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ENTI E ORGANIZZAZIONI</a:t>
            </a:r>
            <a:endParaRPr sz="900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6451100" y="3215425"/>
            <a:ext cx="21543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PERSONE</a:t>
            </a:r>
            <a:endParaRPr sz="900" i="1">
              <a:solidFill>
                <a:srgbClr val="0066CC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3" name="Google Shape;263;p29"/>
          <p:cNvSpPr/>
          <p:nvPr/>
        </p:nvSpPr>
        <p:spPr>
          <a:xfrm>
            <a:off x="6235775" y="2970340"/>
            <a:ext cx="117900" cy="117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9"/>
          <p:cNvSpPr/>
          <p:nvPr/>
        </p:nvSpPr>
        <p:spPr>
          <a:xfrm>
            <a:off x="6226497" y="3296587"/>
            <a:ext cx="136500" cy="1179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 w="9525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9"/>
          <p:cNvSpPr txBox="1"/>
          <p:nvPr/>
        </p:nvSpPr>
        <p:spPr>
          <a:xfrm>
            <a:off x="5912627" y="3667913"/>
            <a:ext cx="2268000" cy="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 b="1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INFLUENZA </a:t>
            </a:r>
            <a:r>
              <a:rPr lang="it" sz="1100" b="1">
                <a:solidFill>
                  <a:srgbClr val="434343"/>
                </a:solidFill>
                <a:highlight>
                  <a:schemeClr val="accent1"/>
                </a:highlight>
                <a:latin typeface="Titillium Web"/>
                <a:ea typeface="Titillium Web"/>
                <a:cs typeface="Titillium Web"/>
                <a:sym typeface="Titillium Web"/>
              </a:rPr>
              <a:t>SULL’UTENTE</a:t>
            </a:r>
            <a:endParaRPr sz="1100" b="1">
              <a:solidFill>
                <a:srgbClr val="434343"/>
              </a:solidFill>
              <a:highlight>
                <a:schemeClr val="accent1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6063093" y="1846075"/>
            <a:ext cx="1600437" cy="455100"/>
            <a:chOff x="5829831" y="-6325"/>
            <a:chExt cx="1600437" cy="455100"/>
          </a:xfrm>
        </p:grpSpPr>
        <p:cxnSp>
          <p:nvCxnSpPr>
            <p:cNvPr id="267" name="Google Shape;267;p29"/>
            <p:cNvCxnSpPr/>
            <p:nvPr/>
          </p:nvCxnSpPr>
          <p:spPr>
            <a:xfrm>
              <a:off x="6635050" y="-6325"/>
              <a:ext cx="0" cy="455100"/>
            </a:xfrm>
            <a:prstGeom prst="straightConnector1">
              <a:avLst/>
            </a:prstGeom>
            <a:noFill/>
            <a:ln w="9525" cap="flat" cmpd="sng">
              <a:solidFill>
                <a:srgbClr val="0056CB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29"/>
            <p:cNvSpPr txBox="1"/>
            <p:nvPr/>
          </p:nvSpPr>
          <p:spPr>
            <a:xfrm>
              <a:off x="6763069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269" name="Google Shape;269;p29"/>
            <p:cNvSpPr txBox="1"/>
            <p:nvPr/>
          </p:nvSpPr>
          <p:spPr>
            <a:xfrm>
              <a:off x="5829831" y="90400"/>
              <a:ext cx="6672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solidFill>
                    <a:srgbClr val="0066CC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ESTERNI</a:t>
              </a:r>
              <a:endParaRPr sz="900">
                <a:solidFill>
                  <a:srgbClr val="0066CC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270" name="Google Shape;270;p29"/>
          <p:cNvSpPr/>
          <p:nvPr/>
        </p:nvSpPr>
        <p:spPr>
          <a:xfrm>
            <a:off x="7239218" y="2197308"/>
            <a:ext cx="83400" cy="831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66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517830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915</Words>
  <Application>Microsoft Office PowerPoint</Application>
  <PresentationFormat>Presentazione su schermo (16:9)</PresentationFormat>
  <Paragraphs>240</Paragraphs>
  <Slides>17</Slides>
  <Notes>17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17</vt:i4>
      </vt:variant>
    </vt:vector>
  </HeadingPairs>
  <TitlesOfParts>
    <vt:vector size="23" baseType="lpstr">
      <vt:lpstr>Roboto Mono Light</vt:lpstr>
      <vt:lpstr>Titillium Web</vt:lpstr>
      <vt:lpstr>Arial</vt:lpstr>
      <vt:lpstr>Titillium Web SemiBold</vt:lpstr>
      <vt:lpstr>Simple Light</vt:lpstr>
      <vt:lpstr>Simple Light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Angela PEDUTO</cp:lastModifiedBy>
  <cp:revision>1</cp:revision>
  <dcterms:modified xsi:type="dcterms:W3CDTF">2023-02-23T12:10:23Z</dcterms:modified>
</cp:coreProperties>
</file>