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759" r:id="rId5"/>
    <p:sldMasterId id="2147483786" r:id="rId6"/>
    <p:sldMasterId id="2147483811" r:id="rId7"/>
    <p:sldMasterId id="2147483824" r:id="rId8"/>
    <p:sldMasterId id="2147483838" r:id="rId9"/>
  </p:sldMasterIdLst>
  <p:notesMasterIdLst>
    <p:notesMasterId r:id="rId72"/>
  </p:notesMasterIdLst>
  <p:sldIdLst>
    <p:sldId id="452" r:id="rId10"/>
    <p:sldId id="257" r:id="rId11"/>
    <p:sldId id="1924" r:id="rId12"/>
    <p:sldId id="259" r:id="rId13"/>
    <p:sldId id="260" r:id="rId14"/>
    <p:sldId id="261" r:id="rId15"/>
    <p:sldId id="262" r:id="rId16"/>
    <p:sldId id="263" r:id="rId17"/>
    <p:sldId id="264" r:id="rId18"/>
    <p:sldId id="265" r:id="rId19"/>
    <p:sldId id="266" r:id="rId20"/>
    <p:sldId id="267" r:id="rId21"/>
    <p:sldId id="1891" r:id="rId22"/>
    <p:sldId id="1892" r:id="rId23"/>
    <p:sldId id="269" r:id="rId24"/>
    <p:sldId id="1893" r:id="rId25"/>
    <p:sldId id="270" r:id="rId26"/>
    <p:sldId id="271" r:id="rId27"/>
    <p:sldId id="272" r:id="rId28"/>
    <p:sldId id="273" r:id="rId29"/>
    <p:sldId id="274" r:id="rId30"/>
    <p:sldId id="275" r:id="rId31"/>
    <p:sldId id="276" r:id="rId32"/>
    <p:sldId id="277" r:id="rId33"/>
    <p:sldId id="278" r:id="rId34"/>
    <p:sldId id="279" r:id="rId35"/>
    <p:sldId id="280" r:id="rId36"/>
    <p:sldId id="1921" r:id="rId37"/>
    <p:sldId id="281" r:id="rId38"/>
    <p:sldId id="282" r:id="rId39"/>
    <p:sldId id="283" r:id="rId40"/>
    <p:sldId id="284" r:id="rId41"/>
    <p:sldId id="285" r:id="rId42"/>
    <p:sldId id="286" r:id="rId43"/>
    <p:sldId id="1646" r:id="rId44"/>
    <p:sldId id="288" r:id="rId45"/>
    <p:sldId id="289" r:id="rId46"/>
    <p:sldId id="290" r:id="rId47"/>
    <p:sldId id="291" r:id="rId48"/>
    <p:sldId id="292" r:id="rId49"/>
    <p:sldId id="1926" r:id="rId50"/>
    <p:sldId id="1927" r:id="rId51"/>
    <p:sldId id="1928" r:id="rId52"/>
    <p:sldId id="1929" r:id="rId53"/>
    <p:sldId id="1930" r:id="rId54"/>
    <p:sldId id="1931" r:id="rId55"/>
    <p:sldId id="1932" r:id="rId56"/>
    <p:sldId id="1933" r:id="rId57"/>
    <p:sldId id="1934" r:id="rId58"/>
    <p:sldId id="1935" r:id="rId59"/>
    <p:sldId id="1936" r:id="rId60"/>
    <p:sldId id="1937" r:id="rId61"/>
    <p:sldId id="1938" r:id="rId62"/>
    <p:sldId id="1939" r:id="rId63"/>
    <p:sldId id="1940" r:id="rId64"/>
    <p:sldId id="1941" r:id="rId65"/>
    <p:sldId id="1942" r:id="rId66"/>
    <p:sldId id="1943" r:id="rId67"/>
    <p:sldId id="1944" r:id="rId68"/>
    <p:sldId id="1945" r:id="rId69"/>
    <p:sldId id="1946" r:id="rId70"/>
    <p:sldId id="1925" r:id="rId71"/>
  </p:sldIdLst>
  <p:sldSz cx="12192000" cy="6858000"/>
  <p:notesSz cx="6858000" cy="9144000"/>
  <p:embeddedFontLst>
    <p:embeddedFont>
      <p:font typeface="Noto Sans Symbols" panose="020B0604020202020204" charset="0"/>
      <p:regular r:id="rId73"/>
      <p:bold r:id="rId74"/>
      <p:italic r:id="rId75"/>
      <p:boldItalic r:id="rId76"/>
    </p:embeddedFont>
    <p:embeddedFont>
      <p:font typeface="Titillium Web" panose="00000500000000000000" pitchFamily="2" charset="0"/>
      <p:regular r:id="rId77"/>
      <p:bold r:id="rId78"/>
      <p:italic r:id="rId79"/>
      <p:boldItalic r:id="rId80"/>
    </p:embeddedFont>
    <p:embeddedFont>
      <p:font typeface="Titillium Web SemiBold" panose="000007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oli di testa" id="{0D179284-B9DB-4063-AC77-CB006CA6ABD5}">
          <p14:sldIdLst>
            <p14:sldId id="452"/>
          </p14:sldIdLst>
        </p14:section>
        <p14:section name="La governance del digitale" id="{395A70AF-D371-4F42-95F2-0F2C1A9F5F81}">
          <p14:sldIdLst>
            <p14:sldId id="257"/>
            <p14:sldId id="1924"/>
            <p14:sldId id="259"/>
            <p14:sldId id="260"/>
            <p14:sldId id="261"/>
            <p14:sldId id="262"/>
            <p14:sldId id="263"/>
            <p14:sldId id="264"/>
            <p14:sldId id="265"/>
            <p14:sldId id="266"/>
            <p14:sldId id="267"/>
            <p14:sldId id="1891"/>
            <p14:sldId id="1892"/>
            <p14:sldId id="269"/>
            <p14:sldId id="1893"/>
            <p14:sldId id="270"/>
            <p14:sldId id="271"/>
            <p14:sldId id="272"/>
            <p14:sldId id="273"/>
            <p14:sldId id="274"/>
            <p14:sldId id="275"/>
            <p14:sldId id="276"/>
            <p14:sldId id="277"/>
            <p14:sldId id="278"/>
            <p14:sldId id="279"/>
            <p14:sldId id="280"/>
            <p14:sldId id="1921"/>
            <p14:sldId id="281"/>
            <p14:sldId id="282"/>
            <p14:sldId id="283"/>
            <p14:sldId id="284"/>
            <p14:sldId id="285"/>
            <p14:sldId id="286"/>
            <p14:sldId id="1646"/>
            <p14:sldId id="288"/>
            <p14:sldId id="289"/>
            <p14:sldId id="290"/>
            <p14:sldId id="291"/>
            <p14:sldId id="292"/>
          </p14:sldIdLst>
        </p14:section>
        <p14:section name="Il Piano Triennale" id="{195DE834-59C1-45E7-9F04-4BC08C362B12}">
          <p14:sldIdLst>
            <p14:sldId id="1926"/>
            <p14:sldId id="1927"/>
            <p14:sldId id="1928"/>
            <p14:sldId id="1929"/>
            <p14:sldId id="1930"/>
            <p14:sldId id="1931"/>
            <p14:sldId id="1932"/>
            <p14:sldId id="1933"/>
            <p14:sldId id="1934"/>
            <p14:sldId id="1935"/>
            <p14:sldId id="1936"/>
            <p14:sldId id="1937"/>
            <p14:sldId id="1938"/>
            <p14:sldId id="1939"/>
            <p14:sldId id="1940"/>
            <p14:sldId id="1941"/>
            <p14:sldId id="1942"/>
            <p14:sldId id="1943"/>
            <p14:sldId id="1944"/>
            <p14:sldId id="1945"/>
            <p14:sldId id="1946"/>
          </p14:sldIdLst>
        </p14:section>
        <p14:section name="Protocollo d'intesa con la Corte dei conti" id="{4BEF7804-6387-4297-8D1D-C5E7B6A825C6}">
          <p14:sldIdLst/>
        </p14:section>
        <p14:section name="Titoli di coda - Ringraziamenti" id="{7C0BA4EF-3E64-44D1-A86A-7CB5609CC1E7}">
          <p14:sldIdLst>
            <p14:sldId id="192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6" roundtripDataSignature="AMtx7mjtD3N5YXfdZ7WXqi6wtXXXZEUQH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677BE"/>
    <a:srgbClr val="E11E24"/>
    <a:srgbClr val="004CBE"/>
    <a:srgbClr val="2F559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40EA81-EAC8-4FDB-8512-29E578AC5478}">
  <a:tblStyle styleId="{EB40EA81-EAC8-4FDB-8512-29E578AC54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B849EB-D7AC-49FB-B0F4-42148C2311F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9" autoAdjust="0"/>
    <p:restoredTop sz="94660"/>
  </p:normalViewPr>
  <p:slideViewPr>
    <p:cSldViewPr snapToGrid="0">
      <p:cViewPr varScale="1">
        <p:scale>
          <a:sx n="108" d="100"/>
          <a:sy n="108" d="100"/>
        </p:scale>
        <p:origin x="19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12.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2.fntdata"/><Relationship Id="rId79" Type="http://schemas.openxmlformats.org/officeDocument/2006/relationships/font" Target="fonts/font7.fntdata"/><Relationship Id="rId521" Type="http://schemas.microsoft.com/office/2016/11/relationships/changesInfo" Target="changesInfos/changesInfo1.xml"/><Relationship Id="rId5" Type="http://schemas.openxmlformats.org/officeDocument/2006/relationships/slideMaster" Target="slideMasters/slideMaster2.xml"/><Relationship Id="rId516" Type="http://customschemas.google.com/relationships/presentationmetadata" Target="metadata"/><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font" Target="fonts/font5.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80" Type="http://schemas.openxmlformats.org/officeDocument/2006/relationships/font" Target="fonts/font8.fntdata"/><Relationship Id="rId3" Type="http://schemas.openxmlformats.org/officeDocument/2006/relationships/customXml" Target="../customXml/item3.xml"/><Relationship Id="rId519"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font" Target="fonts/font3.fntdata"/><Relationship Id="rId83"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51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52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4.fntdata"/><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518" Type="http://schemas.openxmlformats.org/officeDocument/2006/relationships/viewProps" Target="viewProps.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font" Target="fonts/font10.fntdata"/><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C4A3957D-17CB-489F-B4EE-99C9247E4287}"/>
    <pc:docChg chg="undo custSel addSld delSld modSld modSection">
      <pc:chgData name="Cristofari Fabio" userId="2cf9502e-925b-480a-920b-40e0289087a6" providerId="ADAL" clId="{C4A3957D-17CB-489F-B4EE-99C9247E4287}" dt="2023-06-14T07:58:59.456" v="39" actId="47"/>
      <pc:docMkLst>
        <pc:docMk/>
      </pc:docMkLst>
      <pc:sldChg chg="modSp add del mod">
        <pc:chgData name="Cristofari Fabio" userId="2cf9502e-925b-480a-920b-40e0289087a6" providerId="ADAL" clId="{C4A3957D-17CB-489F-B4EE-99C9247E4287}" dt="2023-06-14T07:48:06.954" v="37" actId="47"/>
        <pc:sldMkLst>
          <pc:docMk/>
          <pc:sldMk cId="2342821997" sldId="452"/>
        </pc:sldMkLst>
        <pc:spChg chg="mod">
          <ac:chgData name="Cristofari Fabio" userId="2cf9502e-925b-480a-920b-40e0289087a6" providerId="ADAL" clId="{C4A3957D-17CB-489F-B4EE-99C9247E4287}" dt="2023-06-14T07:39:03.500" v="34" actId="2711"/>
          <ac:spMkLst>
            <pc:docMk/>
            <pc:sldMk cId="2342821997" sldId="452"/>
            <ac:spMk id="6" creationId="{B764FAF0-CEDA-46F9-8A54-BAF152CEA8A0}"/>
          </ac:spMkLst>
        </pc:spChg>
      </pc:sldChg>
      <pc:sldChg chg="del">
        <pc:chgData name="Cristofari Fabio" userId="2cf9502e-925b-480a-920b-40e0289087a6" providerId="ADAL" clId="{C4A3957D-17CB-489F-B4EE-99C9247E4287}" dt="2023-06-14T07:32:56.797" v="0" actId="47"/>
        <pc:sldMkLst>
          <pc:docMk/>
          <pc:sldMk cId="3250505208" sldId="1542"/>
        </pc:sldMkLst>
      </pc:sldChg>
      <pc:sldChg chg="del">
        <pc:chgData name="Cristofari Fabio" userId="2cf9502e-925b-480a-920b-40e0289087a6" providerId="ADAL" clId="{C4A3957D-17CB-489F-B4EE-99C9247E4287}" dt="2023-06-14T07:35:57.566" v="30" actId="47"/>
        <pc:sldMkLst>
          <pc:docMk/>
          <pc:sldMk cId="842720326" sldId="1543"/>
        </pc:sldMkLst>
      </pc:sldChg>
      <pc:sldChg chg="modSp del mod">
        <pc:chgData name="Cristofari Fabio" userId="2cf9502e-925b-480a-920b-40e0289087a6" providerId="ADAL" clId="{C4A3957D-17CB-489F-B4EE-99C9247E4287}" dt="2023-06-14T07:58:21.830" v="38" actId="47"/>
        <pc:sldMkLst>
          <pc:docMk/>
          <pc:sldMk cId="35505681" sldId="1676"/>
        </pc:sldMkLst>
        <pc:spChg chg="mod">
          <ac:chgData name="Cristofari Fabio" userId="2cf9502e-925b-480a-920b-40e0289087a6" providerId="ADAL" clId="{C4A3957D-17CB-489F-B4EE-99C9247E4287}" dt="2023-06-14T07:38:55.781" v="33" actId="2711"/>
          <ac:spMkLst>
            <pc:docMk/>
            <pc:sldMk cId="35505681" sldId="1676"/>
            <ac:spMk id="6" creationId="{B764FAF0-CEDA-46F9-8A54-BAF152CEA8A0}"/>
          </ac:spMkLst>
        </pc:spChg>
      </pc:sldChg>
      <pc:sldChg chg="modSp del mod">
        <pc:chgData name="Cristofari Fabio" userId="2cf9502e-925b-480a-920b-40e0289087a6" providerId="ADAL" clId="{C4A3957D-17CB-489F-B4EE-99C9247E4287}" dt="2023-06-14T07:58:59.456" v="39" actId="47"/>
        <pc:sldMkLst>
          <pc:docMk/>
          <pc:sldMk cId="3374339021" sldId="1677"/>
        </pc:sldMkLst>
        <pc:spChg chg="mod">
          <ac:chgData name="Cristofari Fabio" userId="2cf9502e-925b-480a-920b-40e0289087a6" providerId="ADAL" clId="{C4A3957D-17CB-489F-B4EE-99C9247E4287}" dt="2023-06-14T07:36:54.104" v="31" actId="207"/>
          <ac:spMkLst>
            <pc:docMk/>
            <pc:sldMk cId="3374339021" sldId="1677"/>
            <ac:spMk id="6" creationId="{B764FAF0-CEDA-46F9-8A54-BAF152CEA8A0}"/>
          </ac:spMkLst>
        </pc:spChg>
      </pc:sldChg>
      <pc:sldMasterChg chg="delSldLayout">
        <pc:chgData name="Cristofari Fabio" userId="2cf9502e-925b-480a-920b-40e0289087a6" providerId="ADAL" clId="{C4A3957D-17CB-489F-B4EE-99C9247E4287}" dt="2023-06-14T07:58:59.456" v="39" actId="47"/>
        <pc:sldMasterMkLst>
          <pc:docMk/>
          <pc:sldMasterMk cId="0" sldId="2147483658"/>
        </pc:sldMasterMkLst>
        <pc:sldLayoutChg chg="del">
          <pc:chgData name="Cristofari Fabio" userId="2cf9502e-925b-480a-920b-40e0289087a6" providerId="ADAL" clId="{C4A3957D-17CB-489F-B4EE-99C9247E4287}" dt="2023-06-14T07:58:59.456" v="39" actId="47"/>
          <pc:sldLayoutMkLst>
            <pc:docMk/>
            <pc:sldMasterMk cId="0" sldId="2147483658"/>
            <pc:sldLayoutMk cId="3657331914" sldId="2147483837"/>
          </pc:sldLayoutMkLst>
        </pc:sldLayoutChg>
      </pc:sldMasterChg>
    </pc:docChg>
  </pc:docChgLst>
  <pc:docChgLst>
    <pc:chgData name="Cristofari Fabio" userId="2cf9502e-925b-480a-920b-40e0289087a6" providerId="ADAL" clId="{9B96DF30-1A3A-41AD-9A0A-5B3E7E35A551}"/>
    <pc:docChg chg="custSel modSld">
      <pc:chgData name="Cristofari Fabio" userId="2cf9502e-925b-480a-920b-40e0289087a6" providerId="ADAL" clId="{9B96DF30-1A3A-41AD-9A0A-5B3E7E35A551}" dt="2024-04-24T10:19:35.239" v="30" actId="20577"/>
      <pc:docMkLst>
        <pc:docMk/>
      </pc:docMkLst>
      <pc:sldChg chg="modSp mod">
        <pc:chgData name="Cristofari Fabio" userId="2cf9502e-925b-480a-920b-40e0289087a6" providerId="ADAL" clId="{9B96DF30-1A3A-41AD-9A0A-5B3E7E35A551}" dt="2024-04-24T10:19:35.239" v="30" actId="20577"/>
        <pc:sldMkLst>
          <pc:docMk/>
          <pc:sldMk cId="2342821997" sldId="452"/>
        </pc:sldMkLst>
        <pc:spChg chg="mod">
          <ac:chgData name="Cristofari Fabio" userId="2cf9502e-925b-480a-920b-40e0289087a6" providerId="ADAL" clId="{9B96DF30-1A3A-41AD-9A0A-5B3E7E35A551}" dt="2024-04-24T10:19:35.239" v="30" actId="20577"/>
          <ac:spMkLst>
            <pc:docMk/>
            <pc:sldMk cId="2342821997" sldId="452"/>
            <ac:spMk id="6" creationId="{B764FAF0-CEDA-46F9-8A54-BAF152CEA8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7" name="Google Shape;6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23" name="Google Shape;6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49" name="Google Shape;6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13" name="Google Shape;7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58" name="Google Shape;7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65" name="Google Shape;76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591604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 name="Google Shape;79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820" name="Google Shape;82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836" name="Google Shape;83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863" name="Google Shape;86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882" name="Google Shape;88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5" name="Google Shape;93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5" name="Google Shape;93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134198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53365e94a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9" name="Google Shape;969;g153365e94a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722221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243192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252137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1982571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279128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4545880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37368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996781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136603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523318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1315184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115162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681756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sottotitolo 1">
  <p:cSld name="Titolo e sottotitolo 1">
    <p:spTree>
      <p:nvGrpSpPr>
        <p:cNvPr id="1" name="Shape 83"/>
        <p:cNvGrpSpPr/>
        <p:nvPr/>
      </p:nvGrpSpPr>
      <p:grpSpPr>
        <a:xfrm>
          <a:off x="0" y="0"/>
          <a:ext cx="0" cy="0"/>
          <a:chOff x="0" y="0"/>
          <a:chExt cx="0" cy="0"/>
        </a:xfrm>
      </p:grpSpPr>
      <p:sp>
        <p:nvSpPr>
          <p:cNvPr id="84" name="Google Shape;84;p352"/>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85" name="Google Shape;85;p352"/>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457200" lvl="0"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914400" lvl="1"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371600" lvl="2"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1828800" lvl="3"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2286000" lvl="4"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2743200" lvl="5" indent="-304800" algn="l">
              <a:lnSpc>
                <a:spcPct val="100000"/>
              </a:lnSpc>
              <a:spcBef>
                <a:spcPts val="2933"/>
              </a:spcBef>
              <a:spcAft>
                <a:spcPts val="0"/>
              </a:spcAft>
              <a:buClr>
                <a:schemeClr val="dk1"/>
              </a:buClr>
              <a:buSzPts val="1200"/>
              <a:buChar char="■"/>
              <a:defRPr/>
            </a:lvl6pPr>
            <a:lvl7pPr marL="3200400" lvl="6" indent="-304800" algn="l">
              <a:lnSpc>
                <a:spcPct val="100000"/>
              </a:lnSpc>
              <a:spcBef>
                <a:spcPts val="2933"/>
              </a:spcBef>
              <a:spcAft>
                <a:spcPts val="0"/>
              </a:spcAft>
              <a:buClr>
                <a:schemeClr val="dk1"/>
              </a:buClr>
              <a:buSzPts val="1200"/>
              <a:buChar char="●"/>
              <a:defRPr/>
            </a:lvl7pPr>
            <a:lvl8pPr marL="3657600" lvl="7" indent="-304800" algn="l">
              <a:lnSpc>
                <a:spcPct val="100000"/>
              </a:lnSpc>
              <a:spcBef>
                <a:spcPts val="2933"/>
              </a:spcBef>
              <a:spcAft>
                <a:spcPts val="0"/>
              </a:spcAft>
              <a:buClr>
                <a:schemeClr val="dk1"/>
              </a:buClr>
              <a:buSzPts val="1200"/>
              <a:buChar char="○"/>
              <a:defRPr/>
            </a:lvl8pPr>
            <a:lvl9pPr marL="4114800" lvl="8" indent="-304800" algn="l">
              <a:lnSpc>
                <a:spcPct val="100000"/>
              </a:lnSpc>
              <a:spcBef>
                <a:spcPts val="2933"/>
              </a:spcBef>
              <a:spcAft>
                <a:spcPts val="0"/>
              </a:spcAft>
              <a:buClr>
                <a:schemeClr val="dk1"/>
              </a:buClr>
              <a:buSzPts val="1200"/>
              <a:buChar char="■"/>
              <a:defRPr/>
            </a:lvl9pPr>
          </a:lstStyle>
          <a:p>
            <a:endParaRPr/>
          </a:p>
        </p:txBody>
      </p:sp>
      <p:sp>
        <p:nvSpPr>
          <p:cNvPr id="86" name="Google Shape;86;p352"/>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t"/>
              <a:t>‹N›</a:t>
            </a:fld>
            <a:endParaRPr sz="1333"/>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69"/>
        <p:cNvGrpSpPr/>
        <p:nvPr/>
      </p:nvGrpSpPr>
      <p:grpSpPr>
        <a:xfrm>
          <a:off x="0" y="0"/>
          <a:ext cx="0" cy="0"/>
          <a:chOff x="0" y="0"/>
          <a:chExt cx="0" cy="0"/>
        </a:xfrm>
      </p:grpSpPr>
      <p:sp>
        <p:nvSpPr>
          <p:cNvPr id="170" name="Google Shape;170;p3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3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3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78"/>
        <p:cNvGrpSpPr/>
        <p:nvPr/>
      </p:nvGrpSpPr>
      <p:grpSpPr>
        <a:xfrm>
          <a:off x="0" y="0"/>
          <a:ext cx="0" cy="0"/>
          <a:chOff x="0" y="0"/>
          <a:chExt cx="0" cy="0"/>
        </a:xfrm>
      </p:grpSpPr>
      <p:sp>
        <p:nvSpPr>
          <p:cNvPr id="179" name="Google Shape;179;p3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83"/>
        <p:cNvGrpSpPr/>
        <p:nvPr/>
      </p:nvGrpSpPr>
      <p:grpSpPr>
        <a:xfrm>
          <a:off x="0" y="0"/>
          <a:ext cx="0" cy="0"/>
          <a:chOff x="0" y="0"/>
          <a:chExt cx="0" cy="0"/>
        </a:xfrm>
      </p:grpSpPr>
      <p:sp>
        <p:nvSpPr>
          <p:cNvPr id="184" name="Google Shape;184;p3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6" name="Google Shape;186;p3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p3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90"/>
        <p:cNvGrpSpPr/>
        <p:nvPr/>
      </p:nvGrpSpPr>
      <p:grpSpPr>
        <a:xfrm>
          <a:off x="0" y="0"/>
          <a:ext cx="0" cy="0"/>
          <a:chOff x="0" y="0"/>
          <a:chExt cx="0" cy="0"/>
        </a:xfrm>
      </p:grpSpPr>
      <p:sp>
        <p:nvSpPr>
          <p:cNvPr id="191" name="Google Shape;191;p3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95"/>
          <p:cNvSpPr>
            <a:spLocks noGrp="1"/>
          </p:cNvSpPr>
          <p:nvPr>
            <p:ph type="pic" idx="2"/>
          </p:nvPr>
        </p:nvSpPr>
        <p:spPr>
          <a:xfrm>
            <a:off x="5183188" y="987425"/>
            <a:ext cx="6172200" cy="4873625"/>
          </a:xfrm>
          <a:prstGeom prst="rect">
            <a:avLst/>
          </a:prstGeom>
          <a:noFill/>
          <a:ln>
            <a:noFill/>
          </a:ln>
        </p:spPr>
      </p:sp>
      <p:sp>
        <p:nvSpPr>
          <p:cNvPr id="193" name="Google Shape;193;p3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97"/>
        <p:cNvGrpSpPr/>
        <p:nvPr/>
      </p:nvGrpSpPr>
      <p:grpSpPr>
        <a:xfrm>
          <a:off x="0" y="0"/>
          <a:ext cx="0" cy="0"/>
          <a:chOff x="0" y="0"/>
          <a:chExt cx="0" cy="0"/>
        </a:xfrm>
      </p:grpSpPr>
      <p:sp>
        <p:nvSpPr>
          <p:cNvPr id="198" name="Google Shape;198;p3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03"/>
        <p:cNvGrpSpPr/>
        <p:nvPr/>
      </p:nvGrpSpPr>
      <p:grpSpPr>
        <a:xfrm>
          <a:off x="0" y="0"/>
          <a:ext cx="0" cy="0"/>
          <a:chOff x="0" y="0"/>
          <a:chExt cx="0" cy="0"/>
        </a:xfrm>
      </p:grpSpPr>
      <p:sp>
        <p:nvSpPr>
          <p:cNvPr id="204" name="Google Shape;204;p3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9"/>
        <p:cNvGrpSpPr/>
        <p:nvPr/>
      </p:nvGrpSpPr>
      <p:grpSpPr>
        <a:xfrm>
          <a:off x="0" y="0"/>
          <a:ext cx="0" cy="0"/>
          <a:chOff x="0" y="0"/>
          <a:chExt cx="0" cy="0"/>
        </a:xfrm>
      </p:grpSpPr>
      <p:sp>
        <p:nvSpPr>
          <p:cNvPr id="210" name="Google Shape;210;g155e12607ee_0_332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155e12607ee_0_33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pic>
        <p:nvPicPr>
          <p:cNvPr id="212" name="Google Shape;212;g155e12607ee_0_3326" descr="blue-nofill-text-right@2x.png"/>
          <p:cNvPicPr preferRelativeResize="0"/>
          <p:nvPr/>
        </p:nvPicPr>
        <p:blipFill rotWithShape="1">
          <a:blip r:embed="rId2">
            <a:alphaModFix/>
          </a:blip>
          <a:srcRect/>
          <a:stretch/>
        </p:blipFill>
        <p:spPr>
          <a:xfrm>
            <a:off x="651041" y="6356605"/>
            <a:ext cx="1953412" cy="359375"/>
          </a:xfrm>
          <a:prstGeom prst="rect">
            <a:avLst/>
          </a:prstGeom>
          <a:noFill/>
          <a:ln>
            <a:noFill/>
          </a:ln>
        </p:spPr>
      </p:pic>
      <p:sp>
        <p:nvSpPr>
          <p:cNvPr id="213" name="Google Shape;213;g155e12607ee_0_3326"/>
          <p:cNvSpPr txBox="1">
            <a:spLocks noGrp="1"/>
          </p:cNvSpPr>
          <p:nvPr>
            <p:ph type="subTitle" idx="1"/>
          </p:nvPr>
        </p:nvSpPr>
        <p:spPr>
          <a:xfrm>
            <a:off x="573100" y="265733"/>
            <a:ext cx="43389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4" name="Google Shape;214;g155e12607ee_0_3326"/>
          <p:cNvSpPr txBox="1">
            <a:spLocks noGrp="1"/>
          </p:cNvSpPr>
          <p:nvPr>
            <p:ph type="subTitle" idx="2"/>
          </p:nvPr>
        </p:nvSpPr>
        <p:spPr>
          <a:xfrm>
            <a:off x="6262700" y="265733"/>
            <a:ext cx="50787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5" name="Google Shape;215;g155e12607ee_0_3326"/>
          <p:cNvSpPr txBox="1">
            <a:spLocks noGrp="1"/>
          </p:cNvSpPr>
          <p:nvPr>
            <p:ph type="body" idx="3"/>
          </p:nvPr>
        </p:nvSpPr>
        <p:spPr>
          <a:xfrm>
            <a:off x="591500"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
        <p:nvSpPr>
          <p:cNvPr id="216" name="Google Shape;216;g155e12607ee_0_3326"/>
          <p:cNvSpPr txBox="1">
            <a:spLocks noGrp="1"/>
          </p:cNvSpPr>
          <p:nvPr>
            <p:ph type="body" idx="4"/>
          </p:nvPr>
        </p:nvSpPr>
        <p:spPr>
          <a:xfrm>
            <a:off x="6139395"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ND_BODY">
  <p:cSld name="TITLE_AND_BODY_1">
    <p:bg>
      <p:bgPr>
        <a:solidFill>
          <a:srgbClr val="0066CC"/>
        </a:solidFill>
        <a:effectLst/>
      </p:bgPr>
    </p:bg>
    <p:spTree>
      <p:nvGrpSpPr>
        <p:cNvPr id="1" name="Shape 217"/>
        <p:cNvGrpSpPr/>
        <p:nvPr/>
      </p:nvGrpSpPr>
      <p:grpSpPr>
        <a:xfrm>
          <a:off x="0" y="0"/>
          <a:ext cx="0" cy="0"/>
          <a:chOff x="0" y="0"/>
          <a:chExt cx="0" cy="0"/>
        </a:xfrm>
      </p:grpSpPr>
      <p:sp>
        <p:nvSpPr>
          <p:cNvPr id="218" name="Google Shape;218;g155e12607ee_0_3334"/>
          <p:cNvSpPr txBox="1">
            <a:spLocks noGrp="1"/>
          </p:cNvSpPr>
          <p:nvPr>
            <p:ph type="sldNum" idx="12"/>
          </p:nvPr>
        </p:nvSpPr>
        <p:spPr>
          <a:xfrm>
            <a:off x="10223196" y="303213"/>
            <a:ext cx="309900" cy="293700"/>
          </a:xfrm>
          <a:prstGeom prst="rect">
            <a:avLst/>
          </a:prstGeom>
          <a:noFill/>
          <a:ln>
            <a:noFill/>
          </a:ln>
        </p:spPr>
        <p:txBody>
          <a:bodyPr spcFirstLastPara="1" wrap="square" lIns="35700" tIns="35700" rIns="35700" bIns="35700" anchor="t" anchorCtr="0">
            <a:noAutofit/>
          </a:bodyPr>
          <a:lstStyle>
            <a:lvl1pPr marL="0" marR="0" lvl="0"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
              <a:t>‹N›</a:t>
            </a:fld>
            <a:endParaRPr sz="13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9"/>
        <p:cNvGrpSpPr/>
        <p:nvPr/>
      </p:nvGrpSpPr>
      <p:grpSpPr>
        <a:xfrm>
          <a:off x="0" y="0"/>
          <a:ext cx="0" cy="0"/>
          <a:chOff x="0" y="0"/>
          <a:chExt cx="0" cy="0"/>
        </a:xfrm>
      </p:grpSpPr>
      <p:pic>
        <p:nvPicPr>
          <p:cNvPr id="220" name="Google Shape;220;g155e12607ee_0_4220"/>
          <p:cNvPicPr preferRelativeResize="0"/>
          <p:nvPr/>
        </p:nvPicPr>
        <p:blipFill rotWithShape="1">
          <a:blip r:embed="rId2">
            <a:alphaModFix/>
          </a:blip>
          <a:srcRect t="18610" b="-18610"/>
          <a:stretch/>
        </p:blipFill>
        <p:spPr>
          <a:xfrm>
            <a:off x="0" y="0"/>
            <a:ext cx="12192000" cy="8487118"/>
          </a:xfrm>
          <a:prstGeom prst="rect">
            <a:avLst/>
          </a:prstGeom>
          <a:noFill/>
          <a:ln>
            <a:noFill/>
          </a:ln>
        </p:spPr>
      </p:pic>
      <p:sp>
        <p:nvSpPr>
          <p:cNvPr id="221" name="Google Shape;221;g155e12607ee_0_4220"/>
          <p:cNvSpPr/>
          <p:nvPr/>
        </p:nvSpPr>
        <p:spPr>
          <a:xfrm>
            <a:off x="0" y="0"/>
            <a:ext cx="12192000" cy="6906900"/>
          </a:xfrm>
          <a:prstGeom prst="rect">
            <a:avLst/>
          </a:prstGeom>
          <a:solidFill>
            <a:srgbClr val="0066CC">
              <a:alpha val="6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155e12607ee_0_4220"/>
          <p:cNvSpPr txBox="1">
            <a:spLocks noGrp="1"/>
          </p:cNvSpPr>
          <p:nvPr>
            <p:ph type="body" idx="1"/>
          </p:nvPr>
        </p:nvSpPr>
        <p:spPr>
          <a:xfrm>
            <a:off x="838200" y="1825625"/>
            <a:ext cx="10515600" cy="2506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3" name="Google Shape;223;g155e12607ee_0_4220" descr="Accedi con identità digitale – Certificazione verde COVID-19"/>
          <p:cNvPicPr preferRelativeResize="0"/>
          <p:nvPr/>
        </p:nvPicPr>
        <p:blipFill rotWithShape="1">
          <a:blip r:embed="rId3">
            <a:alphaModFix/>
          </a:blip>
          <a:srcRect/>
          <a:stretch/>
        </p:blipFill>
        <p:spPr>
          <a:xfrm>
            <a:off x="548120" y="5267325"/>
            <a:ext cx="2503117" cy="13617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4"/>
        <p:cNvGrpSpPr/>
        <p:nvPr/>
      </p:nvGrpSpPr>
      <p:grpSpPr>
        <a:xfrm>
          <a:off x="0" y="0"/>
          <a:ext cx="0" cy="0"/>
          <a:chOff x="0" y="0"/>
          <a:chExt cx="0" cy="0"/>
        </a:xfrm>
      </p:grpSpPr>
      <p:pic>
        <p:nvPicPr>
          <p:cNvPr id="225" name="Google Shape;225;g155e12607ee_0_4225"/>
          <p:cNvPicPr preferRelativeResize="0"/>
          <p:nvPr/>
        </p:nvPicPr>
        <p:blipFill rotWithShape="1">
          <a:blip r:embed="rId2">
            <a:alphaModFix/>
          </a:blip>
          <a:srcRect l="22914" r="27085"/>
          <a:stretch/>
        </p:blipFill>
        <p:spPr>
          <a:xfrm>
            <a:off x="6095999" y="0"/>
            <a:ext cx="6096000" cy="6858001"/>
          </a:xfrm>
          <a:prstGeom prst="rect">
            <a:avLst/>
          </a:prstGeom>
          <a:noFill/>
          <a:ln>
            <a:noFill/>
          </a:ln>
        </p:spPr>
      </p:pic>
      <p:sp>
        <p:nvSpPr>
          <p:cNvPr id="226" name="Google Shape;226;g155e12607ee_0_4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55e12607ee_0_4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8" name="Google Shape;228;g155e12607ee_0_4225"/>
          <p:cNvSpPr/>
          <p:nvPr/>
        </p:nvSpPr>
        <p:spPr>
          <a:xfrm>
            <a:off x="6096000" y="0"/>
            <a:ext cx="6096000" cy="6858000"/>
          </a:xfrm>
          <a:prstGeom prst="rect">
            <a:avLst/>
          </a:prstGeom>
          <a:solidFill>
            <a:srgbClr val="0066CC">
              <a:alpha val="6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25"/>
              <a:buFont typeface="Arial"/>
              <a:buNone/>
            </a:pPr>
            <a:endParaRPr sz="142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87"/>
        <p:cNvGrpSpPr/>
        <p:nvPr/>
      </p:nvGrpSpPr>
      <p:grpSpPr>
        <a:xfrm>
          <a:off x="0" y="0"/>
          <a:ext cx="0" cy="0"/>
          <a:chOff x="0" y="0"/>
          <a:chExt cx="0" cy="0"/>
        </a:xfrm>
      </p:grpSpPr>
      <p:sp>
        <p:nvSpPr>
          <p:cNvPr id="88" name="Google Shape;88;p3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Default_1">
    <p:spTree>
      <p:nvGrpSpPr>
        <p:cNvPr id="1" name="Shape 229"/>
        <p:cNvGrpSpPr/>
        <p:nvPr/>
      </p:nvGrpSpPr>
      <p:grpSpPr>
        <a:xfrm>
          <a:off x="0" y="0"/>
          <a:ext cx="0" cy="0"/>
          <a:chOff x="0" y="0"/>
          <a:chExt cx="0" cy="0"/>
        </a:xfrm>
      </p:grpSpPr>
      <p:sp>
        <p:nvSpPr>
          <p:cNvPr id="230" name="Google Shape;230;g155e12607ee_0_4230"/>
          <p:cNvSpPr txBox="1">
            <a:spLocks noGrp="1"/>
          </p:cNvSpPr>
          <p:nvPr>
            <p:ph type="title"/>
          </p:nvPr>
        </p:nvSpPr>
        <p:spPr>
          <a:xfrm>
            <a:off x="415601" y="285598"/>
            <a:ext cx="9399300" cy="39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231" name="Google Shape;231;g155e12607ee_0_423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
        <p:nvSpPr>
          <p:cNvPr id="232" name="Google Shape;232;g155e12607ee_0_4230"/>
          <p:cNvSpPr txBox="1">
            <a:spLocks noGrp="1"/>
          </p:cNvSpPr>
          <p:nvPr>
            <p:ph type="body" idx="1"/>
          </p:nvPr>
        </p:nvSpPr>
        <p:spPr>
          <a:xfrm>
            <a:off x="415600" y="972233"/>
            <a:ext cx="11360700" cy="48456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cxnSp>
        <p:nvCxnSpPr>
          <p:cNvPr id="233" name="Google Shape;233;g155e12607ee_0_4230"/>
          <p:cNvCxnSpPr/>
          <p:nvPr/>
        </p:nvCxnSpPr>
        <p:spPr>
          <a:xfrm>
            <a:off x="415600" y="754251"/>
            <a:ext cx="11360700" cy="0"/>
          </a:xfrm>
          <a:prstGeom prst="straightConnector1">
            <a:avLst/>
          </a:prstGeom>
          <a:noFill/>
          <a:ln w="9525" cap="flat" cmpd="sng">
            <a:solidFill>
              <a:srgbClr val="1265CA"/>
            </a:solidFill>
            <a:prstDash val="solid"/>
            <a:round/>
            <a:headEnd type="none" w="sm" len="sm"/>
            <a:tailEnd type="none" w="sm" len="sm"/>
          </a:ln>
        </p:spPr>
      </p:cxnSp>
      <p:pic>
        <p:nvPicPr>
          <p:cNvPr id="234" name="Google Shape;234;g155e12607ee_0_4230" descr="Accedi con identità digitale – Certificazione verde COVID-19"/>
          <p:cNvPicPr preferRelativeResize="0"/>
          <p:nvPr/>
        </p:nvPicPr>
        <p:blipFill rotWithShape="1">
          <a:blip r:embed="rId2">
            <a:alphaModFix/>
          </a:blip>
          <a:srcRect/>
          <a:stretch/>
        </p:blipFill>
        <p:spPr>
          <a:xfrm>
            <a:off x="10828051" y="93952"/>
            <a:ext cx="1068599" cy="5813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6B0C3-6832-4ABC-890B-09F7FA2BA84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6AEF38F-293E-4550-AB56-1D4E522F4D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33D15D2-14DE-4C4A-A731-AC2334ACA352}"/>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5" name="Segnaposto piè di pagina 4">
            <a:extLst>
              <a:ext uri="{FF2B5EF4-FFF2-40B4-BE49-F238E27FC236}">
                <a16:creationId xmlns:a16="http://schemas.microsoft.com/office/drawing/2014/main" id="{DCB2400C-B641-432E-8ED6-6E579784EC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B7B4B1-3C0A-4294-A96D-876C43FE0B08}"/>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3420515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46B8A-7702-42E2-8CDC-4E909D9A3FB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E473C9-8B40-4F0B-9ED9-7F075C0FE01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9A905F7-C23A-4E11-BE4F-76359FD63AAE}"/>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5" name="Segnaposto piè di pagina 4">
            <a:extLst>
              <a:ext uri="{FF2B5EF4-FFF2-40B4-BE49-F238E27FC236}">
                <a16:creationId xmlns:a16="http://schemas.microsoft.com/office/drawing/2014/main" id="{EBCAF74E-11A2-4103-B44A-51FA9BF9F8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B3A453-4F5D-49A0-A594-5CBA6678AD4F}"/>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2479911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13D227-4C52-4828-A85B-9D36CC7136C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0563CD0-429B-4875-9F49-46C26EA20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9916DC5-5CFA-4717-9525-8BF096621448}"/>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5" name="Segnaposto piè di pagina 4">
            <a:extLst>
              <a:ext uri="{FF2B5EF4-FFF2-40B4-BE49-F238E27FC236}">
                <a16:creationId xmlns:a16="http://schemas.microsoft.com/office/drawing/2014/main" id="{CA5F6147-AE9A-4FE1-B0B4-C92AFA48ABA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E6DC96-6495-4B99-B0F9-99F06F8181B3}"/>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147136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D84FDC-C14F-4064-B2B2-EAF971AB1C0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40A049B-A83F-4E3B-96B8-631CBB56D44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9A5E691-02AF-4A30-B3E1-0E6E18E52EB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B10BB74-8D2A-4DD3-BA84-58DE5CBD9CEA}"/>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6" name="Segnaposto piè di pagina 5">
            <a:extLst>
              <a:ext uri="{FF2B5EF4-FFF2-40B4-BE49-F238E27FC236}">
                <a16:creationId xmlns:a16="http://schemas.microsoft.com/office/drawing/2014/main" id="{118C4BD7-E7F8-4EB2-A6A2-6F958371D69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98D7B66-DD89-4900-9A60-271BA109D0C8}"/>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251471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8C1A10-DE69-44C2-8CD7-B194B7F92E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14ACFDA-FCA9-4A35-9DF5-45765BD69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8E9E59F-0511-48B3-A005-2D6DC64C08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91D1AA6-A884-4B7B-B7A6-62470F7642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5384742-996F-4350-A808-0DA6CCFE3DD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8923EF-9C39-4E7F-9263-4EE2F336363C}"/>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8" name="Segnaposto piè di pagina 7">
            <a:extLst>
              <a:ext uri="{FF2B5EF4-FFF2-40B4-BE49-F238E27FC236}">
                <a16:creationId xmlns:a16="http://schemas.microsoft.com/office/drawing/2014/main" id="{02D558FC-7C58-4124-A3EC-F27820F90FD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A77E991-5997-480C-8D84-0E9B147AE2F2}"/>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3580472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C6D15B-84CE-411B-838F-6B82B8897A1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7165C99-C929-4E9F-923C-1C83A6DC8654}"/>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4" name="Segnaposto piè di pagina 3">
            <a:extLst>
              <a:ext uri="{FF2B5EF4-FFF2-40B4-BE49-F238E27FC236}">
                <a16:creationId xmlns:a16="http://schemas.microsoft.com/office/drawing/2014/main" id="{3A467C95-C3A8-485E-BAE1-E98AE22CDE4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B931045-FDE4-4E20-B85B-A0AE6D43F2EE}"/>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158073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05E5DCB-E5CB-4E74-B574-9D73E8F31AF4}"/>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3" name="Segnaposto piè di pagina 2">
            <a:extLst>
              <a:ext uri="{FF2B5EF4-FFF2-40B4-BE49-F238E27FC236}">
                <a16:creationId xmlns:a16="http://schemas.microsoft.com/office/drawing/2014/main" id="{5D4B661A-9B73-4CAC-A260-09070B79995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C305BB2-9222-4E63-9DAF-9D52EBE9013A}"/>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3289507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5A9497-71B4-4078-A668-F15DF2595F8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AC6C77-A5E8-4B59-8C21-13C5A07BC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48C7AFB-1436-4678-9355-E8805CB65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DB54A7A-6AE1-4D88-8239-035B058BDC9B}"/>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6" name="Segnaposto piè di pagina 5">
            <a:extLst>
              <a:ext uri="{FF2B5EF4-FFF2-40B4-BE49-F238E27FC236}">
                <a16:creationId xmlns:a16="http://schemas.microsoft.com/office/drawing/2014/main" id="{23F0A708-1FF7-4C44-9B76-1DF2096E17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E487E65-8319-4F39-894B-7A5501731890}"/>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2545684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6C5D9-7B70-4FC9-8A39-91A62D31D91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33D35A1-E097-498C-A18F-0D0952860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62327C-D500-49CF-927A-CE4996C63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5A8A968-7747-48BC-B82D-30BE49EEC4F3}"/>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6" name="Segnaposto piè di pagina 5">
            <a:extLst>
              <a:ext uri="{FF2B5EF4-FFF2-40B4-BE49-F238E27FC236}">
                <a16:creationId xmlns:a16="http://schemas.microsoft.com/office/drawing/2014/main" id="{F199090E-8E88-432A-BA53-56D4774E5A9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128D831-4A5D-415C-9E73-3403B0F9B67A}"/>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87172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1"/>
        <p:cNvGrpSpPr/>
        <p:nvPr/>
      </p:nvGrpSpPr>
      <p:grpSpPr>
        <a:xfrm>
          <a:off x="0" y="0"/>
          <a:ext cx="0" cy="0"/>
          <a:chOff x="0" y="0"/>
          <a:chExt cx="0" cy="0"/>
        </a:xfrm>
      </p:grpSpPr>
      <p:sp>
        <p:nvSpPr>
          <p:cNvPr id="92" name="Google Shape;92;p3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3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1CDD16-865E-40F2-BD8F-E1E2366AA5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C641D3-A177-481B-BD52-9066D6CA6DE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374C057-25EA-432C-90D6-1990D2376A8B}"/>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5" name="Segnaposto piè di pagina 4">
            <a:extLst>
              <a:ext uri="{FF2B5EF4-FFF2-40B4-BE49-F238E27FC236}">
                <a16:creationId xmlns:a16="http://schemas.microsoft.com/office/drawing/2014/main" id="{F49C55B2-8F18-4E22-9FCD-DF8044B734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7C1650-8F25-4A97-A847-3DCAEE7932D0}"/>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4120553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F647E3-874E-4CDA-81EB-05C6F0F69D3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670E1E-92BC-4251-8E43-3E43EF07FDE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A5A32A1-5FF4-46C7-863F-FEFEC58669A9}"/>
              </a:ext>
            </a:extLst>
          </p:cNvPr>
          <p:cNvSpPr>
            <a:spLocks noGrp="1"/>
          </p:cNvSpPr>
          <p:nvPr>
            <p:ph type="dt" sz="half" idx="10"/>
          </p:nvPr>
        </p:nvSpPr>
        <p:spPr/>
        <p:txBody>
          <a:bodyPr/>
          <a:lstStyle/>
          <a:p>
            <a:fld id="{8641A2F0-553F-4B99-92B0-0E6877614D04}" type="datetimeFigureOut">
              <a:rPr lang="it-IT" smtClean="0"/>
              <a:t>24/04/2024</a:t>
            </a:fld>
            <a:endParaRPr lang="it-IT"/>
          </a:p>
        </p:txBody>
      </p:sp>
      <p:sp>
        <p:nvSpPr>
          <p:cNvPr id="5" name="Segnaposto piè di pagina 4">
            <a:extLst>
              <a:ext uri="{FF2B5EF4-FFF2-40B4-BE49-F238E27FC236}">
                <a16:creationId xmlns:a16="http://schemas.microsoft.com/office/drawing/2014/main" id="{8AE4F175-65C8-4601-8F83-A9F37FF905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7AB7B4-CDB5-43E2-AFEF-AB46BC9F2523}"/>
              </a:ext>
            </a:extLst>
          </p:cNvPr>
          <p:cNvSpPr>
            <a:spLocks noGrp="1"/>
          </p:cNvSpPr>
          <p:nvPr>
            <p:ph type="sldNum" sz="quarter" idx="12"/>
          </p:nvPr>
        </p:nvSpPr>
        <p:spPr/>
        <p:txBody>
          <a:bodyPr/>
          <a:lstStyle/>
          <a:p>
            <a:fld id="{29B4CE31-2854-4647-B580-192EAAE4D632}" type="slidenum">
              <a:rPr lang="it-IT" smtClean="0"/>
              <a:t>‹N›</a:t>
            </a:fld>
            <a:endParaRPr lang="it-IT"/>
          </a:p>
        </p:txBody>
      </p:sp>
    </p:spTree>
    <p:extLst>
      <p:ext uri="{BB962C8B-B14F-4D97-AF65-F5344CB8AC3E}">
        <p14:creationId xmlns:p14="http://schemas.microsoft.com/office/powerpoint/2010/main" val="2186856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olo e sottotitolo 1">
  <p:cSld name="Titolo e sottotitolo 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15" name="Google Shape;15;p3"/>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609585" lvl="0"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1219170" lvl="1"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828754" lvl="2"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2438339" lvl="3"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3047924" lvl="4"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3657509" lvl="5" indent="-406390" algn="l">
              <a:lnSpc>
                <a:spcPct val="100000"/>
              </a:lnSpc>
              <a:spcBef>
                <a:spcPts val="2933"/>
              </a:spcBef>
              <a:spcAft>
                <a:spcPts val="0"/>
              </a:spcAft>
              <a:buSzPts val="1200"/>
              <a:buChar char="■"/>
              <a:defRPr/>
            </a:lvl6pPr>
            <a:lvl7pPr marL="4267093" lvl="6" indent="-406390" algn="l">
              <a:lnSpc>
                <a:spcPct val="100000"/>
              </a:lnSpc>
              <a:spcBef>
                <a:spcPts val="2933"/>
              </a:spcBef>
              <a:spcAft>
                <a:spcPts val="0"/>
              </a:spcAft>
              <a:buSzPts val="1200"/>
              <a:buChar char="●"/>
              <a:defRPr/>
            </a:lvl7pPr>
            <a:lvl8pPr marL="4876678" lvl="7" indent="-406390" algn="l">
              <a:lnSpc>
                <a:spcPct val="100000"/>
              </a:lnSpc>
              <a:spcBef>
                <a:spcPts val="2933"/>
              </a:spcBef>
              <a:spcAft>
                <a:spcPts val="0"/>
              </a:spcAft>
              <a:buSzPts val="1200"/>
              <a:buChar char="○"/>
              <a:defRPr/>
            </a:lvl8pPr>
            <a:lvl9pPr marL="5486263" lvl="8" indent="-406390" algn="l">
              <a:lnSpc>
                <a:spcPct val="100000"/>
              </a:lnSpc>
              <a:spcBef>
                <a:spcPts val="2933"/>
              </a:spcBef>
              <a:spcAft>
                <a:spcPts val="0"/>
              </a:spcAft>
              <a:buSzPts val="1200"/>
              <a:buChar char="■"/>
              <a:defRPr/>
            </a:lvl9pPr>
          </a:lstStyle>
          <a:p>
            <a:endParaRPr/>
          </a:p>
        </p:txBody>
      </p:sp>
      <p:sp>
        <p:nvSpPr>
          <p:cNvPr id="16" name="Google Shape;16;p3"/>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sz="1333"/>
          </a:p>
        </p:txBody>
      </p:sp>
    </p:spTree>
    <p:extLst>
      <p:ext uri="{BB962C8B-B14F-4D97-AF65-F5344CB8AC3E}">
        <p14:creationId xmlns:p14="http://schemas.microsoft.com/office/powerpoint/2010/main" val="3125499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249117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5"/>
        <p:cNvGrpSpPr/>
        <p:nvPr/>
      </p:nvGrpSpPr>
      <p:grpSpPr>
        <a:xfrm>
          <a:off x="0" y="0"/>
          <a:ext cx="0" cy="0"/>
          <a:chOff x="0" y="0"/>
          <a:chExt cx="0" cy="0"/>
        </a:xfrm>
      </p:grpSpPr>
      <p:sp>
        <p:nvSpPr>
          <p:cNvPr id="96" name="Google Shape;96;p22"/>
          <p:cNvSpPr txBox="1">
            <a:spLocks noGrp="1"/>
          </p:cNvSpPr>
          <p:nvPr>
            <p:ph type="sldNum" idx="12"/>
          </p:nvPr>
        </p:nvSpPr>
        <p:spPr>
          <a:xfrm>
            <a:off x="11296611" y="6217623"/>
            <a:ext cx="731600" cy="524800"/>
          </a:xfrm>
          <a:prstGeom prst="rect">
            <a:avLst/>
          </a:prstGeom>
          <a:noFill/>
          <a:ln>
            <a:noFill/>
          </a:ln>
        </p:spPr>
        <p:txBody>
          <a:bodyPr spcFirstLastPara="1" wrap="square" lIns="82925" tIns="82925" rIns="82925" bIns="82925" anchor="ctr" anchorCtr="0">
            <a:noAutofit/>
          </a:bodyPr>
          <a:lstStyle>
            <a:lvl1pPr marL="0" marR="0" lvl="0"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1pPr>
            <a:lvl2pPr marL="0" marR="0" lvl="1"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2pPr>
            <a:lvl3pPr marL="0" marR="0" lvl="2"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3pPr>
            <a:lvl4pPr marL="0" marR="0" lvl="3"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4pPr>
            <a:lvl5pPr marL="0" marR="0" lvl="4"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5pPr>
            <a:lvl6pPr marL="0" marR="0" lvl="5"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6pPr>
            <a:lvl7pPr marL="0" marR="0" lvl="6"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7pPr>
            <a:lvl8pPr marL="0" marR="0" lvl="7"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8pPr>
            <a:lvl9pPr marL="0" marR="0" lvl="8"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032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a titolo 1">
  <p:cSld name="Diapositiva titolo 1">
    <p:spTree>
      <p:nvGrpSpPr>
        <p:cNvPr id="1" name="Shape 21"/>
        <p:cNvGrpSpPr/>
        <p:nvPr/>
      </p:nvGrpSpPr>
      <p:grpSpPr>
        <a:xfrm>
          <a:off x="0" y="0"/>
          <a:ext cx="0" cy="0"/>
          <a:chOff x="0" y="0"/>
          <a:chExt cx="0" cy="0"/>
        </a:xfrm>
      </p:grpSpPr>
      <p:sp>
        <p:nvSpPr>
          <p:cNvPr id="22" name="Google Shape;22;p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2133"/>
              </a:spcBef>
              <a:spcAft>
                <a:spcPts val="0"/>
              </a:spcAft>
              <a:buClr>
                <a:schemeClr val="dk1"/>
              </a:buClr>
              <a:buSzPts val="1500"/>
              <a:buNone/>
              <a:defRPr sz="2000"/>
            </a:lvl2pPr>
            <a:lvl3pPr lvl="2" algn="ctr">
              <a:lnSpc>
                <a:spcPct val="90000"/>
              </a:lnSpc>
              <a:spcBef>
                <a:spcPts val="2133"/>
              </a:spcBef>
              <a:spcAft>
                <a:spcPts val="0"/>
              </a:spcAft>
              <a:buClr>
                <a:schemeClr val="dk1"/>
              </a:buClr>
              <a:buSzPts val="1400"/>
              <a:buNone/>
              <a:defRPr sz="1867"/>
            </a:lvl3pPr>
            <a:lvl4pPr lvl="3" algn="ctr">
              <a:lnSpc>
                <a:spcPct val="90000"/>
              </a:lnSpc>
              <a:spcBef>
                <a:spcPts val="2133"/>
              </a:spcBef>
              <a:spcAft>
                <a:spcPts val="0"/>
              </a:spcAft>
              <a:buClr>
                <a:schemeClr val="dk1"/>
              </a:buClr>
              <a:buSzPts val="1200"/>
              <a:buNone/>
              <a:defRPr sz="1600"/>
            </a:lvl4pPr>
            <a:lvl5pPr lvl="4" algn="ctr">
              <a:lnSpc>
                <a:spcPct val="90000"/>
              </a:lnSpc>
              <a:spcBef>
                <a:spcPts val="2133"/>
              </a:spcBef>
              <a:spcAft>
                <a:spcPts val="0"/>
              </a:spcAft>
              <a:buClr>
                <a:schemeClr val="dk1"/>
              </a:buClr>
              <a:buSzPts val="1200"/>
              <a:buNone/>
              <a:defRPr sz="1600"/>
            </a:lvl5pPr>
            <a:lvl6pPr lvl="5" algn="ctr">
              <a:lnSpc>
                <a:spcPct val="90000"/>
              </a:lnSpc>
              <a:spcBef>
                <a:spcPts val="2133"/>
              </a:spcBef>
              <a:spcAft>
                <a:spcPts val="0"/>
              </a:spcAft>
              <a:buClr>
                <a:schemeClr val="dk1"/>
              </a:buClr>
              <a:buSzPts val="1200"/>
              <a:buNone/>
              <a:defRPr sz="1600"/>
            </a:lvl6pPr>
            <a:lvl7pPr lvl="6" algn="ctr">
              <a:lnSpc>
                <a:spcPct val="90000"/>
              </a:lnSpc>
              <a:spcBef>
                <a:spcPts val="2133"/>
              </a:spcBef>
              <a:spcAft>
                <a:spcPts val="0"/>
              </a:spcAft>
              <a:buClr>
                <a:schemeClr val="dk1"/>
              </a:buClr>
              <a:buSzPts val="1200"/>
              <a:buNone/>
              <a:defRPr sz="1600"/>
            </a:lvl7pPr>
            <a:lvl8pPr lvl="7" algn="ctr">
              <a:lnSpc>
                <a:spcPct val="90000"/>
              </a:lnSpc>
              <a:spcBef>
                <a:spcPts val="2133"/>
              </a:spcBef>
              <a:spcAft>
                <a:spcPts val="0"/>
              </a:spcAft>
              <a:buClr>
                <a:schemeClr val="dk1"/>
              </a:buClr>
              <a:buSzPts val="1200"/>
              <a:buNone/>
              <a:defRPr sz="1600"/>
            </a:lvl8pPr>
            <a:lvl9pPr lvl="8" algn="ctr">
              <a:lnSpc>
                <a:spcPct val="90000"/>
              </a:lnSpc>
              <a:spcBef>
                <a:spcPts val="2133"/>
              </a:spcBef>
              <a:spcAft>
                <a:spcPts val="2133"/>
              </a:spcAft>
              <a:buClr>
                <a:schemeClr val="dk1"/>
              </a:buClr>
              <a:buSzPts val="1200"/>
              <a:buNone/>
              <a:defRPr sz="1600"/>
            </a:lvl9pPr>
          </a:lstStyle>
          <a:p>
            <a:endParaRPr/>
          </a:p>
        </p:txBody>
      </p:sp>
      <p:sp>
        <p:nvSpPr>
          <p:cNvPr id="24" name="Google Shape;24;p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26" name="Google Shape;26;p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796398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_2_2">
  <p:cSld name="TITLE_2_2">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9" name="Google Shape;29;p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0" name="Google Shape;30;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927788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apositiva titolo 3">
  <p:cSld name="Diapositiva titolo 3">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7"/>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2133"/>
              </a:spcBef>
              <a:spcAft>
                <a:spcPts val="0"/>
              </a:spcAft>
              <a:buClr>
                <a:schemeClr val="dk1"/>
              </a:buClr>
              <a:buSzPts val="1500"/>
              <a:buNone/>
              <a:defRPr sz="2000"/>
            </a:lvl2pPr>
            <a:lvl3pPr lvl="2" algn="ctr">
              <a:lnSpc>
                <a:spcPct val="90000"/>
              </a:lnSpc>
              <a:spcBef>
                <a:spcPts val="2133"/>
              </a:spcBef>
              <a:spcAft>
                <a:spcPts val="0"/>
              </a:spcAft>
              <a:buClr>
                <a:schemeClr val="dk1"/>
              </a:buClr>
              <a:buSzPts val="1400"/>
              <a:buNone/>
              <a:defRPr sz="1867"/>
            </a:lvl3pPr>
            <a:lvl4pPr lvl="3" algn="ctr">
              <a:lnSpc>
                <a:spcPct val="90000"/>
              </a:lnSpc>
              <a:spcBef>
                <a:spcPts val="2133"/>
              </a:spcBef>
              <a:spcAft>
                <a:spcPts val="0"/>
              </a:spcAft>
              <a:buClr>
                <a:schemeClr val="dk1"/>
              </a:buClr>
              <a:buSzPts val="1200"/>
              <a:buNone/>
              <a:defRPr sz="1600"/>
            </a:lvl4pPr>
            <a:lvl5pPr lvl="4" algn="ctr">
              <a:lnSpc>
                <a:spcPct val="90000"/>
              </a:lnSpc>
              <a:spcBef>
                <a:spcPts val="2133"/>
              </a:spcBef>
              <a:spcAft>
                <a:spcPts val="0"/>
              </a:spcAft>
              <a:buClr>
                <a:schemeClr val="dk1"/>
              </a:buClr>
              <a:buSzPts val="1200"/>
              <a:buNone/>
              <a:defRPr sz="1600"/>
            </a:lvl5pPr>
            <a:lvl6pPr lvl="5" algn="ctr">
              <a:lnSpc>
                <a:spcPct val="90000"/>
              </a:lnSpc>
              <a:spcBef>
                <a:spcPts val="2133"/>
              </a:spcBef>
              <a:spcAft>
                <a:spcPts val="0"/>
              </a:spcAft>
              <a:buClr>
                <a:schemeClr val="dk1"/>
              </a:buClr>
              <a:buSzPts val="1200"/>
              <a:buNone/>
              <a:defRPr sz="1600"/>
            </a:lvl6pPr>
            <a:lvl7pPr lvl="6" algn="ctr">
              <a:lnSpc>
                <a:spcPct val="90000"/>
              </a:lnSpc>
              <a:spcBef>
                <a:spcPts val="2133"/>
              </a:spcBef>
              <a:spcAft>
                <a:spcPts val="0"/>
              </a:spcAft>
              <a:buClr>
                <a:schemeClr val="dk1"/>
              </a:buClr>
              <a:buSzPts val="1200"/>
              <a:buNone/>
              <a:defRPr sz="1600"/>
            </a:lvl7pPr>
            <a:lvl8pPr lvl="7" algn="ctr">
              <a:lnSpc>
                <a:spcPct val="90000"/>
              </a:lnSpc>
              <a:spcBef>
                <a:spcPts val="2133"/>
              </a:spcBef>
              <a:spcAft>
                <a:spcPts val="0"/>
              </a:spcAft>
              <a:buClr>
                <a:schemeClr val="dk1"/>
              </a:buClr>
              <a:buSzPts val="1200"/>
              <a:buNone/>
              <a:defRPr sz="1600"/>
            </a:lvl8pPr>
            <a:lvl9pPr lvl="8" algn="ctr">
              <a:lnSpc>
                <a:spcPct val="90000"/>
              </a:lnSpc>
              <a:spcBef>
                <a:spcPts val="2133"/>
              </a:spcBef>
              <a:spcAft>
                <a:spcPts val="2133"/>
              </a:spcAft>
              <a:buClr>
                <a:schemeClr val="dk1"/>
              </a:buClr>
              <a:buSzPts val="1200"/>
              <a:buNone/>
              <a:defRPr sz="1600"/>
            </a:lvl9pPr>
          </a:lstStyle>
          <a:p>
            <a:endParaRPr/>
          </a:p>
        </p:txBody>
      </p:sp>
      <p:sp>
        <p:nvSpPr>
          <p:cNvPr id="34" name="Google Shape;34;p7"/>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5" name="Google Shape;35;p7"/>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6" name="Google Shape;36;p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865758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06"/>
        <p:cNvGrpSpPr/>
        <p:nvPr/>
      </p:nvGrpSpPr>
      <p:grpSpPr>
        <a:xfrm>
          <a:off x="0" y="0"/>
          <a:ext cx="0" cy="0"/>
          <a:chOff x="0" y="0"/>
          <a:chExt cx="0" cy="0"/>
        </a:xfrm>
      </p:grpSpPr>
      <p:sp>
        <p:nvSpPr>
          <p:cNvPr id="307" name="Google Shape;307;p65"/>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Autofit/>
          </a:bodyPr>
          <a:lstStyle>
            <a:lvl1pPr lvl="0" algn="ctr" rtl="0">
              <a:lnSpc>
                <a:spcPct val="100000"/>
              </a:lnSpc>
              <a:spcBef>
                <a:spcPts val="0"/>
              </a:spcBef>
              <a:spcAft>
                <a:spcPts val="0"/>
              </a:spcAft>
              <a:buClr>
                <a:srgbClr val="000000"/>
              </a:buClr>
              <a:buSzPts val="5200"/>
              <a:buFont typeface="Arial"/>
              <a:buNone/>
              <a:defRPr sz="6933"/>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308" name="Google Shape;308;p65"/>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Autofit/>
          </a:bodyPr>
          <a:lstStyle>
            <a:lvl1pPr marL="609585" lvl="0" indent="-304792" algn="ctr" rtl="0">
              <a:lnSpc>
                <a:spcPct val="100000"/>
              </a:lnSpc>
              <a:spcBef>
                <a:spcPts val="0"/>
              </a:spcBef>
              <a:spcAft>
                <a:spcPts val="0"/>
              </a:spcAft>
              <a:buClr>
                <a:srgbClr val="585858"/>
              </a:buClr>
              <a:buSzPts val="2800"/>
              <a:buFont typeface="Arial"/>
              <a:buNone/>
              <a:defRPr sz="3733"/>
            </a:lvl1pPr>
            <a:lvl2pPr marL="1219170" lvl="1" indent="-304792" algn="ctr" rtl="0">
              <a:lnSpc>
                <a:spcPct val="100000"/>
              </a:lnSpc>
              <a:spcBef>
                <a:spcPts val="0"/>
              </a:spcBef>
              <a:spcAft>
                <a:spcPts val="0"/>
              </a:spcAft>
              <a:buClr>
                <a:srgbClr val="585858"/>
              </a:buClr>
              <a:buSzPts val="2800"/>
              <a:buFont typeface="Arial"/>
              <a:buNone/>
              <a:defRPr sz="3733"/>
            </a:lvl2pPr>
            <a:lvl3pPr marL="1828754" lvl="2" indent="-304792" algn="ctr" rtl="0">
              <a:lnSpc>
                <a:spcPct val="100000"/>
              </a:lnSpc>
              <a:spcBef>
                <a:spcPts val="0"/>
              </a:spcBef>
              <a:spcAft>
                <a:spcPts val="0"/>
              </a:spcAft>
              <a:buClr>
                <a:srgbClr val="585858"/>
              </a:buClr>
              <a:buSzPts val="2800"/>
              <a:buFont typeface="Arial"/>
              <a:buNone/>
              <a:defRPr sz="3733"/>
            </a:lvl3pPr>
            <a:lvl4pPr marL="2438339" lvl="3" indent="-304792" algn="ctr" rtl="0">
              <a:lnSpc>
                <a:spcPct val="100000"/>
              </a:lnSpc>
              <a:spcBef>
                <a:spcPts val="0"/>
              </a:spcBef>
              <a:spcAft>
                <a:spcPts val="0"/>
              </a:spcAft>
              <a:buClr>
                <a:srgbClr val="585858"/>
              </a:buClr>
              <a:buSzPts val="2800"/>
              <a:buFont typeface="Arial"/>
              <a:buNone/>
              <a:defRPr sz="3733"/>
            </a:lvl4pPr>
            <a:lvl5pPr marL="3047924" lvl="4" indent="-304792" algn="ctr" rtl="0">
              <a:lnSpc>
                <a:spcPct val="100000"/>
              </a:lnSpc>
              <a:spcBef>
                <a:spcPts val="0"/>
              </a:spcBef>
              <a:spcAft>
                <a:spcPts val="0"/>
              </a:spcAft>
              <a:buClr>
                <a:srgbClr val="585858"/>
              </a:buClr>
              <a:buSzPts val="2800"/>
              <a:buFont typeface="Arial"/>
              <a:buNone/>
              <a:defRPr sz="3733"/>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309" name="Google Shape;309;p65"/>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fld id="{00000000-1234-1234-1234-123412341234}" type="slidenum">
              <a:rPr lang="it-IT" smtClean="0"/>
              <a:pPr/>
              <a:t>‹N›</a:t>
            </a:fld>
            <a:endParaRPr lang="it-IT">
              <a:solidFill>
                <a:schemeClr val="dk2"/>
              </a:solidFill>
            </a:endParaRPr>
          </a:p>
        </p:txBody>
      </p:sp>
    </p:spTree>
    <p:extLst>
      <p:ext uri="{BB962C8B-B14F-4D97-AF65-F5344CB8AC3E}">
        <p14:creationId xmlns:p14="http://schemas.microsoft.com/office/powerpoint/2010/main" val="3228172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860283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olo e sottotitolo 2">
  <p:cSld name="Titolo e sottotitolo 2">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43" name="Google Shape;43;p9"/>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609585" lvl="0"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1219170" lvl="1"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828754" lvl="2"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2438339" lvl="3"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3047924" lvl="4"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3657509" lvl="5" indent="-406390" algn="l">
              <a:lnSpc>
                <a:spcPct val="100000"/>
              </a:lnSpc>
              <a:spcBef>
                <a:spcPts val="2933"/>
              </a:spcBef>
              <a:spcAft>
                <a:spcPts val="0"/>
              </a:spcAft>
              <a:buSzPts val="1200"/>
              <a:buChar char="■"/>
              <a:defRPr/>
            </a:lvl6pPr>
            <a:lvl7pPr marL="4267093" lvl="6" indent="-406390" algn="l">
              <a:lnSpc>
                <a:spcPct val="100000"/>
              </a:lnSpc>
              <a:spcBef>
                <a:spcPts val="2933"/>
              </a:spcBef>
              <a:spcAft>
                <a:spcPts val="0"/>
              </a:spcAft>
              <a:buSzPts val="1200"/>
              <a:buChar char="●"/>
              <a:defRPr/>
            </a:lvl7pPr>
            <a:lvl8pPr marL="4876678" lvl="7" indent="-406390" algn="l">
              <a:lnSpc>
                <a:spcPct val="100000"/>
              </a:lnSpc>
              <a:spcBef>
                <a:spcPts val="2933"/>
              </a:spcBef>
              <a:spcAft>
                <a:spcPts val="0"/>
              </a:spcAft>
              <a:buSzPts val="1200"/>
              <a:buChar char="○"/>
              <a:defRPr/>
            </a:lvl8pPr>
            <a:lvl9pPr marL="5486263" lvl="8" indent="-406390" algn="l">
              <a:lnSpc>
                <a:spcPct val="100000"/>
              </a:lnSpc>
              <a:spcBef>
                <a:spcPts val="2933"/>
              </a:spcBef>
              <a:spcAft>
                <a:spcPts val="0"/>
              </a:spcAft>
              <a:buSzPts val="1200"/>
              <a:buChar char="■"/>
              <a:defRPr/>
            </a:lvl9pPr>
          </a:lstStyle>
          <a:p>
            <a:endParaRPr/>
          </a:p>
        </p:txBody>
      </p:sp>
      <p:sp>
        <p:nvSpPr>
          <p:cNvPr id="44" name="Google Shape;44;p9"/>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sz="1333"/>
          </a:p>
        </p:txBody>
      </p:sp>
    </p:spTree>
    <p:extLst>
      <p:ext uri="{BB962C8B-B14F-4D97-AF65-F5344CB8AC3E}">
        <p14:creationId xmlns:p14="http://schemas.microsoft.com/office/powerpoint/2010/main" val="35169945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FFFFF"/>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10241856" y="303212"/>
            <a:ext cx="272800" cy="306400"/>
          </a:xfrm>
          <a:prstGeom prst="rect">
            <a:avLst/>
          </a:prstGeom>
          <a:noFill/>
          <a:ln>
            <a:noFill/>
          </a:ln>
        </p:spPr>
        <p:txBody>
          <a:bodyPr spcFirstLastPara="1" wrap="square" lIns="27775" tIns="27775" rIns="27775" bIns="27775" anchor="t" anchorCtr="0">
            <a:noAutofit/>
          </a:bodyPr>
          <a:lstStyle>
            <a:lvl1pPr marL="0" marR="0" lvl="0"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0" marR="0" lvl="1"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2pPr>
            <a:lvl3pPr marL="0" marR="0" lvl="2"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3pPr>
            <a:lvl4pPr marL="0" marR="0" lvl="3"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4pPr>
            <a:lvl5pPr marL="0" marR="0" lvl="4"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5pPr>
            <a:lvl6pPr marL="0" marR="0" lvl="5"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6pPr>
            <a:lvl7pPr marL="0" marR="0" lvl="6"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7pPr>
            <a:lvl8pPr marL="0" marR="0" lvl="7"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8pPr>
            <a:lvl9pPr marL="0" marR="0" lvl="8" indent="0" algn="ctr" rtl="0">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9pPr>
          </a:lstStyle>
          <a:p>
            <a:fld id="{00000000-1234-1234-1234-123412341234}" type="slidenum">
              <a:rPr lang="it-IT" smtClean="0"/>
              <a:pPr/>
              <a:t>‹N›</a:t>
            </a:fld>
            <a:endParaRPr lang="it-IT" sz="1333">
              <a:solidFill>
                <a:schemeClr val="dk2"/>
              </a:solidFill>
            </a:endParaRPr>
          </a:p>
        </p:txBody>
      </p:sp>
    </p:spTree>
    <p:extLst>
      <p:ext uri="{BB962C8B-B14F-4D97-AF65-F5344CB8AC3E}">
        <p14:creationId xmlns:p14="http://schemas.microsoft.com/office/powerpoint/2010/main" val="3551094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1pPr>
            <a:lvl2pPr marR="0" lvl="1"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2pPr>
            <a:lvl3pPr marR="0" lvl="2"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3pPr>
            <a:lvl4pPr marR="0" lvl="3"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4pPr>
            <a:lvl5pPr marR="0" lvl="4"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5pPr>
            <a:lvl6pPr marR="0" lvl="5"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6pPr>
            <a:lvl7pPr marR="0" lvl="6"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7pPr>
            <a:lvl8pPr marR="0" lvl="7"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8pPr>
            <a:lvl9pPr marR="0" lvl="8"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9pPr>
          </a:lstStyle>
          <a:p>
            <a:endParaRPr/>
          </a:p>
        </p:txBody>
      </p:sp>
      <p:sp>
        <p:nvSpPr>
          <p:cNvPr id="58" name="Google Shape;58;p15"/>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1219170" marR="0" lvl="1"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828754" marR="0" lvl="2"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2438339" marR="0" lvl="3"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3047924" marR="0" lvl="4"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3657509" marR="0" lvl="5"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4267093" marR="0" lvl="6"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4876678" marR="0" lvl="7"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5486263" marR="0" lvl="8"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59" name="Google Shape;59;p15"/>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fld id="{00000000-1234-1234-1234-123412341234}" type="slidenum">
              <a:rPr lang="it-IT" smtClean="0"/>
              <a:pPr/>
              <a:t>‹N›</a:t>
            </a:fld>
            <a:endParaRPr lang="it-IT">
              <a:solidFill>
                <a:schemeClr val="dk2"/>
              </a:solidFill>
            </a:endParaRPr>
          </a:p>
        </p:txBody>
      </p:sp>
    </p:spTree>
    <p:extLst>
      <p:ext uri="{BB962C8B-B14F-4D97-AF65-F5344CB8AC3E}">
        <p14:creationId xmlns:p14="http://schemas.microsoft.com/office/powerpoint/2010/main" val="1366334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1pPr>
            <a:lvl2pPr marR="0" lvl="1"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2pPr>
            <a:lvl3pPr marR="0" lvl="2"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3pPr>
            <a:lvl4pPr marR="0" lvl="3"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4pPr>
            <a:lvl5pPr marR="0" lvl="4"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5pPr>
            <a:lvl6pPr marR="0" lvl="5"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6pPr>
            <a:lvl7pPr marR="0" lvl="6"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7pPr>
            <a:lvl8pPr marR="0" lvl="7"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8pPr>
            <a:lvl9pPr marR="0" lvl="8"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9pPr>
          </a:lstStyle>
          <a:p>
            <a:endParaRPr/>
          </a:p>
        </p:txBody>
      </p:sp>
      <p:sp>
        <p:nvSpPr>
          <p:cNvPr id="66" name="Google Shape;66;p17"/>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1219170" marR="0" lvl="1"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828754" marR="0" lvl="2"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2438339" marR="0" lvl="3"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3047924" marR="0" lvl="4"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3657509" marR="0" lvl="5"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4267093" marR="0" lvl="6"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4876678" marR="0" lvl="7"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5486263" marR="0" lvl="8"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67" name="Google Shape;67;p17"/>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fld id="{00000000-1234-1234-1234-123412341234}" type="slidenum">
              <a:rPr lang="it-IT" smtClean="0"/>
              <a:pPr/>
              <a:t>‹N›</a:t>
            </a:fld>
            <a:endParaRPr lang="it-IT">
              <a:solidFill>
                <a:schemeClr val="dk2"/>
              </a:solidFill>
            </a:endParaRPr>
          </a:p>
        </p:txBody>
      </p:sp>
    </p:spTree>
    <p:extLst>
      <p:ext uri="{BB962C8B-B14F-4D97-AF65-F5344CB8AC3E}">
        <p14:creationId xmlns:p14="http://schemas.microsoft.com/office/powerpoint/2010/main" val="2949776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1pPr>
            <a:lvl2pPr marR="0" lvl="1"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2pPr>
            <a:lvl3pPr marR="0" lvl="2"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3pPr>
            <a:lvl4pPr marR="0" lvl="3"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4pPr>
            <a:lvl5pPr marR="0" lvl="4"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5pPr>
            <a:lvl6pPr marR="0" lvl="5"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6pPr>
            <a:lvl7pPr marR="0" lvl="6"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7pPr>
            <a:lvl8pPr marR="0" lvl="7"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8pPr>
            <a:lvl9pPr marR="0" lvl="8" algn="l" rtl="0">
              <a:lnSpc>
                <a:spcPct val="100000"/>
              </a:lnSpc>
              <a:spcBef>
                <a:spcPts val="0"/>
              </a:spcBef>
              <a:spcAft>
                <a:spcPts val="0"/>
              </a:spcAft>
              <a:buClr>
                <a:srgbClr val="2566CC"/>
              </a:buClr>
              <a:buSzPts val="2600"/>
              <a:buFont typeface="Titillium Web"/>
              <a:buNone/>
              <a:defRPr sz="3467" b="1" i="0" u="none" strike="noStrike" cap="none">
                <a:solidFill>
                  <a:srgbClr val="2566CC"/>
                </a:solidFill>
                <a:latin typeface="Titillium Web"/>
                <a:ea typeface="Titillium Web"/>
                <a:cs typeface="Titillium Web"/>
                <a:sym typeface="Titillium Web"/>
              </a:defRPr>
            </a:lvl9pPr>
          </a:lstStyle>
          <a:p>
            <a:endParaRPr/>
          </a:p>
        </p:txBody>
      </p:sp>
      <p:sp>
        <p:nvSpPr>
          <p:cNvPr id="70" name="Google Shape;70;p18"/>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1219170" marR="0" lvl="1"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828754" marR="0" lvl="2"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2438339" marR="0" lvl="3"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3047924" marR="0" lvl="4" indent="-304792" algn="l" rtl="0">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3657509" marR="0" lvl="5"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4267093" marR="0" lvl="6"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4876678" marR="0" lvl="7"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5486263" marR="0" lvl="8" indent="-457189" algn="l" rtl="0">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71" name="Google Shape;71;p18"/>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fld id="{00000000-1234-1234-1234-123412341234}" type="slidenum">
              <a:rPr lang="it-IT" smtClean="0"/>
              <a:pPr/>
              <a:t>‹N›</a:t>
            </a:fld>
            <a:endParaRPr lang="it-IT">
              <a:solidFill>
                <a:schemeClr val="dk2"/>
              </a:solidFill>
            </a:endParaRPr>
          </a:p>
        </p:txBody>
      </p:sp>
    </p:spTree>
    <p:extLst>
      <p:ext uri="{BB962C8B-B14F-4D97-AF65-F5344CB8AC3E}">
        <p14:creationId xmlns:p14="http://schemas.microsoft.com/office/powerpoint/2010/main" val="276031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
        <p:cNvGrpSpPr/>
        <p:nvPr/>
      </p:nvGrpSpPr>
      <p:grpSpPr>
        <a:xfrm>
          <a:off x="0" y="0"/>
          <a:ext cx="0" cy="0"/>
          <a:chOff x="0" y="0"/>
          <a:chExt cx="0" cy="0"/>
        </a:xfrm>
      </p:grpSpPr>
      <p:sp>
        <p:nvSpPr>
          <p:cNvPr id="17" name="Google Shape;17;p27"/>
          <p:cNvSpPr txBox="1">
            <a:spLocks noGrp="1"/>
          </p:cNvSpPr>
          <p:nvPr>
            <p:ph type="title"/>
          </p:nvPr>
        </p:nvSpPr>
        <p:spPr>
          <a:xfrm>
            <a:off x="415600" y="285598"/>
            <a:ext cx="9663120" cy="393393"/>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dirty="0"/>
          </a:p>
        </p:txBody>
      </p:sp>
      <p:sp>
        <p:nvSpPr>
          <p:cNvPr id="20" name="Google Shape;20;p27"/>
          <p:cNvSpPr txBox="1">
            <a:spLocks noGrp="1"/>
          </p:cNvSpPr>
          <p:nvPr>
            <p:ph type="body" idx="1"/>
          </p:nvPr>
        </p:nvSpPr>
        <p:spPr>
          <a:xfrm>
            <a:off x="415600" y="972233"/>
            <a:ext cx="11360800" cy="4845471"/>
          </a:xfrm>
          <a:prstGeom prst="rect">
            <a:avLst/>
          </a:prstGeom>
          <a:noFill/>
          <a:ln>
            <a:noFill/>
          </a:ln>
        </p:spPr>
        <p:txBody>
          <a:bodyPr spcFirstLastPara="1" wrap="square" lIns="91425" tIns="91425" rIns="91425" bIns="91425" anchor="t" anchorCtr="0">
            <a:normAutofit/>
          </a:bodyPr>
          <a:lstStyle>
            <a:lvl1pPr marL="609585" marR="0" lvl="0" indent="-304792"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55924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rtl="0">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rtl="0">
              <a:lnSpc>
                <a:spcPct val="100000"/>
              </a:lnSpc>
              <a:spcBef>
                <a:spcPts val="0"/>
              </a:spcBef>
              <a:spcAft>
                <a:spcPts val="0"/>
              </a:spcAft>
              <a:buClr>
                <a:srgbClr val="000000"/>
              </a:buClr>
              <a:buSzPts val="1400"/>
              <a:buNone/>
              <a:defRPr/>
            </a:lvl2pPr>
            <a:lvl3pPr lvl="2" algn="l" rtl="0">
              <a:lnSpc>
                <a:spcPct val="100000"/>
              </a:lnSpc>
              <a:spcBef>
                <a:spcPts val="0"/>
              </a:spcBef>
              <a:spcAft>
                <a:spcPts val="0"/>
              </a:spcAft>
              <a:buClr>
                <a:srgbClr val="000000"/>
              </a:buClr>
              <a:buSzPts val="1400"/>
              <a:buNone/>
              <a:defRPr/>
            </a:lvl3pPr>
            <a:lvl4pPr lvl="3" algn="l" rtl="0">
              <a:lnSpc>
                <a:spcPct val="100000"/>
              </a:lnSpc>
              <a:spcBef>
                <a:spcPts val="0"/>
              </a:spcBef>
              <a:spcAft>
                <a:spcPts val="0"/>
              </a:spcAft>
              <a:buClr>
                <a:srgbClr val="000000"/>
              </a:buClr>
              <a:buSzPts val="1400"/>
              <a:buNone/>
              <a:defRPr/>
            </a:lvl4pPr>
            <a:lvl5pPr lvl="4" algn="l" rtl="0">
              <a:lnSpc>
                <a:spcPct val="100000"/>
              </a:lnSpc>
              <a:spcBef>
                <a:spcPts val="0"/>
              </a:spcBef>
              <a:spcAft>
                <a:spcPts val="0"/>
              </a:spcAft>
              <a:buClr>
                <a:srgbClr val="000000"/>
              </a:buClr>
              <a:buSzPts val="1400"/>
              <a:buNone/>
              <a:defRPr/>
            </a:lvl5pPr>
            <a:lvl6pPr lvl="5" algn="l" rtl="0">
              <a:lnSpc>
                <a:spcPct val="100000"/>
              </a:lnSpc>
              <a:spcBef>
                <a:spcPts val="0"/>
              </a:spcBef>
              <a:spcAft>
                <a:spcPts val="0"/>
              </a:spcAft>
              <a:buClr>
                <a:srgbClr val="000000"/>
              </a:buClr>
              <a:buSzPts val="1400"/>
              <a:buNone/>
              <a:defRPr/>
            </a:lvl6pPr>
            <a:lvl7pPr lvl="6" algn="l" rtl="0">
              <a:lnSpc>
                <a:spcPct val="100000"/>
              </a:lnSpc>
              <a:spcBef>
                <a:spcPts val="0"/>
              </a:spcBef>
              <a:spcAft>
                <a:spcPts val="0"/>
              </a:spcAft>
              <a:buClr>
                <a:srgbClr val="000000"/>
              </a:buClr>
              <a:buSzPts val="1400"/>
              <a:buNone/>
              <a:defRPr/>
            </a:lvl7pPr>
            <a:lvl8pPr lvl="7" algn="l" rtl="0">
              <a:lnSpc>
                <a:spcPct val="100000"/>
              </a:lnSpc>
              <a:spcBef>
                <a:spcPts val="0"/>
              </a:spcBef>
              <a:spcAft>
                <a:spcPts val="0"/>
              </a:spcAft>
              <a:buClr>
                <a:srgbClr val="000000"/>
              </a:buClr>
              <a:buSzPts val="1400"/>
              <a:buNone/>
              <a:defRPr/>
            </a:lvl8pPr>
            <a:lvl9pPr lvl="8" algn="l" rtl="0">
              <a:lnSpc>
                <a:spcPct val="100000"/>
              </a:lnSpc>
              <a:spcBef>
                <a:spcPts val="0"/>
              </a:spcBef>
              <a:spcAft>
                <a:spcPts val="0"/>
              </a:spcAft>
              <a:buClr>
                <a:srgbClr val="000000"/>
              </a:buClr>
              <a:buSzPts val="1400"/>
              <a:buNone/>
              <a:defRPr/>
            </a:lvl9pPr>
          </a:lstStyle>
          <a:p>
            <a:endParaRPr/>
          </a:p>
        </p:txBody>
      </p:sp>
      <p:sp>
        <p:nvSpPr>
          <p:cNvPr id="115" name="Google Shape;115;p28"/>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609585" lvl="0" indent="-304792" algn="l" rtl="0">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1219170" lvl="1" indent="-304792" algn="l" rtl="0">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828754" lvl="2" indent="-304792" algn="l" rtl="0">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2438339" lvl="3" indent="-304792" algn="l" rtl="0">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3047924" lvl="4" indent="-304792" algn="l" rtl="0">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3657509" lvl="5" indent="-406390" algn="l" rtl="0">
              <a:lnSpc>
                <a:spcPct val="100000"/>
              </a:lnSpc>
              <a:spcBef>
                <a:spcPts val="2933"/>
              </a:spcBef>
              <a:spcAft>
                <a:spcPts val="0"/>
              </a:spcAft>
              <a:buSzPts val="1200"/>
              <a:buChar char="■"/>
              <a:defRPr/>
            </a:lvl6pPr>
            <a:lvl7pPr marL="4267093" lvl="6" indent="-406390" algn="l" rtl="0">
              <a:lnSpc>
                <a:spcPct val="100000"/>
              </a:lnSpc>
              <a:spcBef>
                <a:spcPts val="2933"/>
              </a:spcBef>
              <a:spcAft>
                <a:spcPts val="0"/>
              </a:spcAft>
              <a:buSzPts val="1200"/>
              <a:buChar char="●"/>
              <a:defRPr/>
            </a:lvl7pPr>
            <a:lvl8pPr marL="4876678" lvl="7" indent="-406390" algn="l" rtl="0">
              <a:lnSpc>
                <a:spcPct val="100000"/>
              </a:lnSpc>
              <a:spcBef>
                <a:spcPts val="2933"/>
              </a:spcBef>
              <a:spcAft>
                <a:spcPts val="0"/>
              </a:spcAft>
              <a:buSzPts val="1200"/>
              <a:buChar char="○"/>
              <a:defRPr/>
            </a:lvl8pPr>
            <a:lvl9pPr marL="5486263" lvl="8" indent="-406390" algn="l" rtl="0">
              <a:lnSpc>
                <a:spcPct val="100000"/>
              </a:lnSpc>
              <a:spcBef>
                <a:spcPts val="2933"/>
              </a:spcBef>
              <a:spcAft>
                <a:spcPts val="0"/>
              </a:spcAft>
              <a:buSzPts val="1200"/>
              <a:buChar char="■"/>
              <a:defRPr/>
            </a:lvl9pPr>
          </a:lstStyle>
          <a:p>
            <a:endParaRPr/>
          </a:p>
        </p:txBody>
      </p:sp>
      <p:sp>
        <p:nvSpPr>
          <p:cNvPr id="116" name="Google Shape;116;p28"/>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lvl="0" indent="0" algn="l" rtl="0">
              <a:spcBef>
                <a:spcPts val="0"/>
              </a:spcBef>
              <a:buNone/>
              <a:defRPr sz="1200"/>
            </a:lvl1pPr>
            <a:lvl2pPr marL="0" lvl="1" indent="0" algn="l" rtl="0">
              <a:spcBef>
                <a:spcPts val="0"/>
              </a:spcBef>
              <a:buNone/>
              <a:defRPr sz="1200"/>
            </a:lvl2pPr>
            <a:lvl3pPr marL="0" lvl="2" indent="0" algn="l" rtl="0">
              <a:spcBef>
                <a:spcPts val="0"/>
              </a:spcBef>
              <a:buNone/>
              <a:defRPr sz="1200"/>
            </a:lvl3pPr>
            <a:lvl4pPr marL="0" lvl="3" indent="0" algn="l" rtl="0">
              <a:spcBef>
                <a:spcPts val="0"/>
              </a:spcBef>
              <a:buNone/>
              <a:defRPr sz="1200"/>
            </a:lvl4pPr>
            <a:lvl5pPr marL="0" lvl="4" indent="0" algn="l" rtl="0">
              <a:spcBef>
                <a:spcPts val="0"/>
              </a:spcBef>
              <a:buNone/>
              <a:defRPr sz="1200"/>
            </a:lvl5pPr>
            <a:lvl6pPr marL="0" lvl="5" indent="0" algn="l" rtl="0">
              <a:spcBef>
                <a:spcPts val="0"/>
              </a:spcBef>
              <a:buNone/>
              <a:defRPr sz="1200"/>
            </a:lvl6pPr>
            <a:lvl7pPr marL="0" lvl="6" indent="0" algn="l" rtl="0">
              <a:spcBef>
                <a:spcPts val="0"/>
              </a:spcBef>
              <a:buNone/>
              <a:defRPr sz="1200"/>
            </a:lvl7pPr>
            <a:lvl8pPr marL="0" lvl="7" indent="0" algn="l" rtl="0">
              <a:spcBef>
                <a:spcPts val="0"/>
              </a:spcBef>
              <a:buNone/>
              <a:defRPr sz="1200"/>
            </a:lvl8pPr>
            <a:lvl9pPr marL="0" lvl="8" indent="0" algn="l" rtl="0">
              <a:spcBef>
                <a:spcPts val="0"/>
              </a:spcBef>
              <a:buNone/>
              <a:defRPr sz="1200"/>
            </a:lvl9pPr>
          </a:lstStyle>
          <a:p>
            <a:fld id="{00000000-1234-1234-1234-123412341234}" type="slidenum">
              <a:rPr lang="it-IT" smtClean="0"/>
              <a:pPr/>
              <a:t>‹N›</a:t>
            </a:fld>
            <a:endParaRPr lang="it-IT" sz="1333"/>
          </a:p>
        </p:txBody>
      </p:sp>
    </p:spTree>
    <p:extLst>
      <p:ext uri="{BB962C8B-B14F-4D97-AF65-F5344CB8AC3E}">
        <p14:creationId xmlns:p14="http://schemas.microsoft.com/office/powerpoint/2010/main" val="2424514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000422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765580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90498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1"/>
        <p:cNvGrpSpPr/>
        <p:nvPr/>
      </p:nvGrpSpPr>
      <p:grpSpPr>
        <a:xfrm>
          <a:off x="0" y="0"/>
          <a:ext cx="0" cy="0"/>
          <a:chOff x="0" y="0"/>
          <a:chExt cx="0" cy="0"/>
        </a:xfrm>
      </p:grpSpPr>
      <p:sp>
        <p:nvSpPr>
          <p:cNvPr id="102" name="Google Shape;102;p356"/>
          <p:cNvSpPr txBox="1">
            <a:spLocks noGrp="1"/>
          </p:cNvSpPr>
          <p:nvPr>
            <p:ph type="sldNum" idx="12"/>
          </p:nvPr>
        </p:nvSpPr>
        <p:spPr>
          <a:xfrm>
            <a:off x="11296611" y="6217623"/>
            <a:ext cx="731600" cy="524800"/>
          </a:xfrm>
          <a:prstGeom prst="rect">
            <a:avLst/>
          </a:prstGeom>
          <a:noFill/>
          <a:ln>
            <a:noFill/>
          </a:ln>
        </p:spPr>
        <p:txBody>
          <a:bodyPr spcFirstLastPara="1" wrap="square" lIns="82925" tIns="82925" rIns="82925" bIns="82925" anchor="ctr" anchorCtr="0">
            <a:noAutofit/>
          </a:bodyPr>
          <a:lstStyle>
            <a:lvl1pPr marL="0" marR="0" lvl="0"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1pPr>
            <a:lvl2pPr marL="0" marR="0" lvl="1"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2pPr>
            <a:lvl3pPr marL="0" marR="0" lvl="2"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3pPr>
            <a:lvl4pPr marL="0" marR="0" lvl="3"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4pPr>
            <a:lvl5pPr marL="0" marR="0" lvl="4"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5pPr>
            <a:lvl6pPr marL="0" marR="0" lvl="5"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6pPr>
            <a:lvl7pPr marL="0" marR="0" lvl="6"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7pPr>
            <a:lvl8pPr marL="0" marR="0" lvl="7"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8pPr>
            <a:lvl9pPr marL="0" marR="0" lvl="8"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315971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871976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139694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437230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674789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896354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716059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30894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olo e sottotitolo 1">
  <p:cSld name="Titolo e sottotitolo 1">
    <p:spTree>
      <p:nvGrpSpPr>
        <p:cNvPr id="1" name="Shape 83"/>
        <p:cNvGrpSpPr/>
        <p:nvPr/>
      </p:nvGrpSpPr>
      <p:grpSpPr>
        <a:xfrm>
          <a:off x="0" y="0"/>
          <a:ext cx="0" cy="0"/>
          <a:chOff x="0" y="0"/>
          <a:chExt cx="0" cy="0"/>
        </a:xfrm>
      </p:grpSpPr>
      <p:sp>
        <p:nvSpPr>
          <p:cNvPr id="84" name="Google Shape;84;p352"/>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85" name="Google Shape;85;p352"/>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457200" lvl="0"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914400" lvl="1"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371600" lvl="2"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1828800" lvl="3"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2286000" lvl="4"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2743200" lvl="5" indent="-304800" algn="l">
              <a:lnSpc>
                <a:spcPct val="100000"/>
              </a:lnSpc>
              <a:spcBef>
                <a:spcPts val="2933"/>
              </a:spcBef>
              <a:spcAft>
                <a:spcPts val="0"/>
              </a:spcAft>
              <a:buClr>
                <a:schemeClr val="dk1"/>
              </a:buClr>
              <a:buSzPts val="1200"/>
              <a:buChar char="■"/>
              <a:defRPr/>
            </a:lvl6pPr>
            <a:lvl7pPr marL="3200400" lvl="6" indent="-304800" algn="l">
              <a:lnSpc>
                <a:spcPct val="100000"/>
              </a:lnSpc>
              <a:spcBef>
                <a:spcPts val="2933"/>
              </a:spcBef>
              <a:spcAft>
                <a:spcPts val="0"/>
              </a:spcAft>
              <a:buClr>
                <a:schemeClr val="dk1"/>
              </a:buClr>
              <a:buSzPts val="1200"/>
              <a:buChar char="●"/>
              <a:defRPr/>
            </a:lvl7pPr>
            <a:lvl8pPr marL="3657600" lvl="7" indent="-304800" algn="l">
              <a:lnSpc>
                <a:spcPct val="100000"/>
              </a:lnSpc>
              <a:spcBef>
                <a:spcPts val="2933"/>
              </a:spcBef>
              <a:spcAft>
                <a:spcPts val="0"/>
              </a:spcAft>
              <a:buClr>
                <a:schemeClr val="dk1"/>
              </a:buClr>
              <a:buSzPts val="1200"/>
              <a:buChar char="○"/>
              <a:defRPr/>
            </a:lvl8pPr>
            <a:lvl9pPr marL="4114800" lvl="8" indent="-304800" algn="l">
              <a:lnSpc>
                <a:spcPct val="100000"/>
              </a:lnSpc>
              <a:spcBef>
                <a:spcPts val="2933"/>
              </a:spcBef>
              <a:spcAft>
                <a:spcPts val="0"/>
              </a:spcAft>
              <a:buClr>
                <a:schemeClr val="dk1"/>
              </a:buClr>
              <a:buSzPts val="1200"/>
              <a:buChar char="■"/>
              <a:defRPr/>
            </a:lvl9pPr>
          </a:lstStyle>
          <a:p>
            <a:endParaRPr/>
          </a:p>
        </p:txBody>
      </p:sp>
      <p:sp>
        <p:nvSpPr>
          <p:cNvPr id="86" name="Google Shape;86;p352"/>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t"/>
              <a:t>‹N›</a:t>
            </a:fld>
            <a:endParaRPr sz="1333"/>
          </a:p>
        </p:txBody>
      </p:sp>
    </p:spTree>
    <p:extLst>
      <p:ext uri="{BB962C8B-B14F-4D97-AF65-F5344CB8AC3E}">
        <p14:creationId xmlns:p14="http://schemas.microsoft.com/office/powerpoint/2010/main" val="3085961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3F9C06-D758-DE89-DD1D-B7B80E578FF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60F3C1B-4A69-6726-D470-90A5DDA28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ED5B87F-FD8E-CB78-B1EF-D71E279F5B93}"/>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E6ED23F7-247A-3642-2135-1A75FC17A5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9C5976-815E-F15E-820B-D9D5244955E8}"/>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941895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titolo 1">
  <p:cSld name="Diapositiva titolo 1">
    <p:spTree>
      <p:nvGrpSpPr>
        <p:cNvPr id="1" name="Shape 103"/>
        <p:cNvGrpSpPr/>
        <p:nvPr/>
      </p:nvGrpSpPr>
      <p:grpSpPr>
        <a:xfrm>
          <a:off x="0" y="0"/>
          <a:ext cx="0" cy="0"/>
          <a:chOff x="0" y="0"/>
          <a:chExt cx="0" cy="0"/>
        </a:xfrm>
      </p:grpSpPr>
      <p:sp>
        <p:nvSpPr>
          <p:cNvPr id="104" name="Google Shape;104;p357"/>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5" name="Google Shape;105;p357"/>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2133"/>
              </a:spcBef>
              <a:spcAft>
                <a:spcPts val="0"/>
              </a:spcAft>
              <a:buClr>
                <a:schemeClr val="dk1"/>
              </a:buClr>
              <a:buSzPts val="1500"/>
              <a:buNone/>
              <a:defRPr sz="2000"/>
            </a:lvl2pPr>
            <a:lvl3pPr lvl="2" algn="ctr">
              <a:lnSpc>
                <a:spcPct val="90000"/>
              </a:lnSpc>
              <a:spcBef>
                <a:spcPts val="2133"/>
              </a:spcBef>
              <a:spcAft>
                <a:spcPts val="0"/>
              </a:spcAft>
              <a:buClr>
                <a:schemeClr val="dk1"/>
              </a:buClr>
              <a:buSzPts val="1400"/>
              <a:buNone/>
              <a:defRPr sz="1867"/>
            </a:lvl3pPr>
            <a:lvl4pPr lvl="3" algn="ctr">
              <a:lnSpc>
                <a:spcPct val="90000"/>
              </a:lnSpc>
              <a:spcBef>
                <a:spcPts val="2133"/>
              </a:spcBef>
              <a:spcAft>
                <a:spcPts val="0"/>
              </a:spcAft>
              <a:buClr>
                <a:schemeClr val="dk1"/>
              </a:buClr>
              <a:buSzPts val="1200"/>
              <a:buNone/>
              <a:defRPr sz="1600"/>
            </a:lvl4pPr>
            <a:lvl5pPr lvl="4" algn="ctr">
              <a:lnSpc>
                <a:spcPct val="90000"/>
              </a:lnSpc>
              <a:spcBef>
                <a:spcPts val="2133"/>
              </a:spcBef>
              <a:spcAft>
                <a:spcPts val="0"/>
              </a:spcAft>
              <a:buClr>
                <a:schemeClr val="dk1"/>
              </a:buClr>
              <a:buSzPts val="1200"/>
              <a:buNone/>
              <a:defRPr sz="1600"/>
            </a:lvl5pPr>
            <a:lvl6pPr lvl="5" algn="ctr">
              <a:lnSpc>
                <a:spcPct val="90000"/>
              </a:lnSpc>
              <a:spcBef>
                <a:spcPts val="2133"/>
              </a:spcBef>
              <a:spcAft>
                <a:spcPts val="0"/>
              </a:spcAft>
              <a:buClr>
                <a:schemeClr val="dk1"/>
              </a:buClr>
              <a:buSzPts val="1200"/>
              <a:buNone/>
              <a:defRPr sz="1600"/>
            </a:lvl6pPr>
            <a:lvl7pPr lvl="6" algn="ctr">
              <a:lnSpc>
                <a:spcPct val="90000"/>
              </a:lnSpc>
              <a:spcBef>
                <a:spcPts val="2133"/>
              </a:spcBef>
              <a:spcAft>
                <a:spcPts val="0"/>
              </a:spcAft>
              <a:buClr>
                <a:schemeClr val="dk1"/>
              </a:buClr>
              <a:buSzPts val="1200"/>
              <a:buNone/>
              <a:defRPr sz="1600"/>
            </a:lvl7pPr>
            <a:lvl8pPr lvl="7" algn="ctr">
              <a:lnSpc>
                <a:spcPct val="90000"/>
              </a:lnSpc>
              <a:spcBef>
                <a:spcPts val="2133"/>
              </a:spcBef>
              <a:spcAft>
                <a:spcPts val="0"/>
              </a:spcAft>
              <a:buClr>
                <a:schemeClr val="dk1"/>
              </a:buClr>
              <a:buSzPts val="1200"/>
              <a:buNone/>
              <a:defRPr sz="1600"/>
            </a:lvl8pPr>
            <a:lvl9pPr lvl="8" algn="ctr">
              <a:lnSpc>
                <a:spcPct val="90000"/>
              </a:lnSpc>
              <a:spcBef>
                <a:spcPts val="2133"/>
              </a:spcBef>
              <a:spcAft>
                <a:spcPts val="2133"/>
              </a:spcAft>
              <a:buClr>
                <a:schemeClr val="dk1"/>
              </a:buClr>
              <a:buSzPts val="1200"/>
              <a:buNone/>
              <a:defRPr sz="1600"/>
            </a:lvl9pPr>
          </a:lstStyle>
          <a:p>
            <a:endParaRPr/>
          </a:p>
        </p:txBody>
      </p:sp>
      <p:sp>
        <p:nvSpPr>
          <p:cNvPr id="106" name="Google Shape;106;p35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7" name="Google Shape;107;p35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108" name="Google Shape;108;p35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E80-0714-0676-F11F-7BF325A30A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969AF2-BBB2-015A-0517-FAECCCBA137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EAA064-B76C-A73E-9CDC-85E0B98DA078}"/>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0D041F18-66E0-FE48-CD42-C4EF1DF854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6E8146-FD89-0B41-64AE-7A40446FFDE2}"/>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3302397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D644AC-7BFC-3EDA-F0F2-0F552E51A4A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BD1B50-8906-6648-3C46-A862F308F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9BE16E4-C6EF-6507-2042-5E368CCBEF11}"/>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3F106393-EF0B-94DA-8265-1904B56E19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E47BA0-49E6-C2C2-AAE1-22A36746C77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612556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3AD7F0-D7EE-E563-748E-D4B64D2D12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F8726A-BC32-F440-C504-98DFDF7B762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DFDA26-80E4-FBFD-BFE9-C74F4BDFB0D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258A6B0-483D-391D-E757-15125549F984}"/>
              </a:ext>
            </a:extLst>
          </p:cNvPr>
          <p:cNvSpPr>
            <a:spLocks noGrp="1"/>
          </p:cNvSpPr>
          <p:nvPr>
            <p:ph type="dt" sz="half" idx="10"/>
          </p:nvPr>
        </p:nvSpPr>
        <p:spPr/>
        <p:txBody>
          <a:bodyPr/>
          <a:lstStyle/>
          <a:p>
            <a:fld id="{EAA82167-7590-0349-8EA3-39348C9C77F3}" type="datetimeFigureOut">
              <a:t>24/04/2024</a:t>
            </a:fld>
            <a:endParaRPr lang="it-IT"/>
          </a:p>
        </p:txBody>
      </p:sp>
      <p:sp>
        <p:nvSpPr>
          <p:cNvPr id="6" name="Segnaposto piè di pagina 5">
            <a:extLst>
              <a:ext uri="{FF2B5EF4-FFF2-40B4-BE49-F238E27FC236}">
                <a16:creationId xmlns:a16="http://schemas.microsoft.com/office/drawing/2014/main" id="{8EA9B5E9-B7C5-F9AD-B0C1-ADF8CD276E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1179561-C58E-4EA0-D25B-9B9947760A1F}"/>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4288628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530A2-F837-0928-8A2F-43F1D42D7F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5C46825-E4E8-7671-AE95-39ECC3C11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E46525C-85E0-68C2-E8B6-8990A6C663B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7B5AE56-F72E-6198-15C1-84B2E656D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2BBBC4A-C81D-A78E-82CC-4C69A71E15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B8D7302-C934-BD60-866B-AC3D5936DD58}"/>
              </a:ext>
            </a:extLst>
          </p:cNvPr>
          <p:cNvSpPr>
            <a:spLocks noGrp="1"/>
          </p:cNvSpPr>
          <p:nvPr>
            <p:ph type="dt" sz="half" idx="10"/>
          </p:nvPr>
        </p:nvSpPr>
        <p:spPr/>
        <p:txBody>
          <a:bodyPr/>
          <a:lstStyle/>
          <a:p>
            <a:fld id="{EAA82167-7590-0349-8EA3-39348C9C77F3}" type="datetimeFigureOut">
              <a:t>24/04/2024</a:t>
            </a:fld>
            <a:endParaRPr lang="it-IT"/>
          </a:p>
        </p:txBody>
      </p:sp>
      <p:sp>
        <p:nvSpPr>
          <p:cNvPr id="8" name="Segnaposto piè di pagina 7">
            <a:extLst>
              <a:ext uri="{FF2B5EF4-FFF2-40B4-BE49-F238E27FC236}">
                <a16:creationId xmlns:a16="http://schemas.microsoft.com/office/drawing/2014/main" id="{F9292BC4-0358-E04A-4C77-D23F5E3ABC8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764955B-1E76-859C-902B-65411D30885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979633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34C98-A001-1208-E610-0B0E1C84D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E2C78EA-DD8B-9A52-E95F-B29E8B8EE4A7}"/>
              </a:ext>
            </a:extLst>
          </p:cNvPr>
          <p:cNvSpPr>
            <a:spLocks noGrp="1"/>
          </p:cNvSpPr>
          <p:nvPr>
            <p:ph type="dt" sz="half" idx="10"/>
          </p:nvPr>
        </p:nvSpPr>
        <p:spPr/>
        <p:txBody>
          <a:bodyPr/>
          <a:lstStyle/>
          <a:p>
            <a:fld id="{EAA82167-7590-0349-8EA3-39348C9C77F3}" type="datetimeFigureOut">
              <a:t>24/04/2024</a:t>
            </a:fld>
            <a:endParaRPr lang="it-IT"/>
          </a:p>
        </p:txBody>
      </p:sp>
      <p:sp>
        <p:nvSpPr>
          <p:cNvPr id="4" name="Segnaposto piè di pagina 3">
            <a:extLst>
              <a:ext uri="{FF2B5EF4-FFF2-40B4-BE49-F238E27FC236}">
                <a16:creationId xmlns:a16="http://schemas.microsoft.com/office/drawing/2014/main" id="{D5549420-4211-9123-B28F-51168CF02AD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4F57CB0-83A5-5B69-C72B-141BC81DC20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466156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2648C24-060A-01AE-8DB5-07D11411D1FE}"/>
              </a:ext>
            </a:extLst>
          </p:cNvPr>
          <p:cNvSpPr>
            <a:spLocks noGrp="1"/>
          </p:cNvSpPr>
          <p:nvPr>
            <p:ph type="dt" sz="half" idx="10"/>
          </p:nvPr>
        </p:nvSpPr>
        <p:spPr/>
        <p:txBody>
          <a:bodyPr/>
          <a:lstStyle/>
          <a:p>
            <a:fld id="{EAA82167-7590-0349-8EA3-39348C9C77F3}" type="datetimeFigureOut">
              <a:t>24/04/2024</a:t>
            </a:fld>
            <a:endParaRPr lang="it-IT"/>
          </a:p>
        </p:txBody>
      </p:sp>
      <p:sp>
        <p:nvSpPr>
          <p:cNvPr id="3" name="Segnaposto piè di pagina 2">
            <a:extLst>
              <a:ext uri="{FF2B5EF4-FFF2-40B4-BE49-F238E27FC236}">
                <a16:creationId xmlns:a16="http://schemas.microsoft.com/office/drawing/2014/main" id="{5393E158-E6BD-651F-1577-22C8F0C24A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3CDC77-B092-5AAA-738E-8872B367C839}"/>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3632427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6C8AF4-A1B2-FA9F-C40A-3F443D6A89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24A62B-7883-BE84-77B9-8C968291C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9082B0-D953-990D-3447-30767CDD4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A94D260-54D1-8E5F-BC2C-C3AC653C9380}"/>
              </a:ext>
            </a:extLst>
          </p:cNvPr>
          <p:cNvSpPr>
            <a:spLocks noGrp="1"/>
          </p:cNvSpPr>
          <p:nvPr>
            <p:ph type="dt" sz="half" idx="10"/>
          </p:nvPr>
        </p:nvSpPr>
        <p:spPr/>
        <p:txBody>
          <a:bodyPr/>
          <a:lstStyle/>
          <a:p>
            <a:fld id="{EAA82167-7590-0349-8EA3-39348C9C77F3}" type="datetimeFigureOut">
              <a:t>24/04/2024</a:t>
            </a:fld>
            <a:endParaRPr lang="it-IT"/>
          </a:p>
        </p:txBody>
      </p:sp>
      <p:sp>
        <p:nvSpPr>
          <p:cNvPr id="6" name="Segnaposto piè di pagina 5">
            <a:extLst>
              <a:ext uri="{FF2B5EF4-FFF2-40B4-BE49-F238E27FC236}">
                <a16:creationId xmlns:a16="http://schemas.microsoft.com/office/drawing/2014/main" id="{51D22E25-BE06-6B2B-ADFB-4256A5A28E6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095355-FA41-9C6B-805D-10725B9F75DF}"/>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3194190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53CFC1-2AC6-75F4-59A9-16F68E675E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BDA5D0C-D337-1A01-78F1-EE4C07F70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B9D210-E230-EE40-8B3B-F99D92C22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50BA7DD-B986-00DA-613C-6EC25799C196}"/>
              </a:ext>
            </a:extLst>
          </p:cNvPr>
          <p:cNvSpPr>
            <a:spLocks noGrp="1"/>
          </p:cNvSpPr>
          <p:nvPr>
            <p:ph type="dt" sz="half" idx="10"/>
          </p:nvPr>
        </p:nvSpPr>
        <p:spPr/>
        <p:txBody>
          <a:bodyPr/>
          <a:lstStyle/>
          <a:p>
            <a:fld id="{EAA82167-7590-0349-8EA3-39348C9C77F3}" type="datetimeFigureOut">
              <a:t>24/04/2024</a:t>
            </a:fld>
            <a:endParaRPr lang="it-IT"/>
          </a:p>
        </p:txBody>
      </p:sp>
      <p:sp>
        <p:nvSpPr>
          <p:cNvPr id="6" name="Segnaposto piè di pagina 5">
            <a:extLst>
              <a:ext uri="{FF2B5EF4-FFF2-40B4-BE49-F238E27FC236}">
                <a16:creationId xmlns:a16="http://schemas.microsoft.com/office/drawing/2014/main" id="{553DC943-28DD-4B9C-A5F7-2BF25152AB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9E7441A-59A8-239E-C846-C575156A72D6}"/>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479807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476A26-BB4A-BEB0-460E-09E081FC72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5436785-BFBA-40F4-07EB-7C57C35823B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D90F12-1BD4-2183-F99E-DF3C2207B470}"/>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9FB12DAC-ADAD-4413-F374-0957263A2A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B1F3DC-DF22-0C70-FF68-0A01C3B955F8}"/>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649925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5F1C7F-5AF9-3694-FD3A-4E0756CBDCF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690A1A-3A32-E376-5D8D-9FAB149A0EB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CD2117-6844-7925-9D20-5DF846699F5E}"/>
              </a:ext>
            </a:extLst>
          </p:cNvPr>
          <p:cNvSpPr>
            <a:spLocks noGrp="1"/>
          </p:cNvSpPr>
          <p:nvPr>
            <p:ph type="dt" sz="half" idx="10"/>
          </p:nvPr>
        </p:nvSpPr>
        <p:spPr/>
        <p:txBody>
          <a:body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88D525FE-F35A-5B3A-7A64-2DCD3B4CDD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F98029-B95E-5BC3-5A25-4F7ECE832113}"/>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197418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2_2">
  <p:cSld name="TITLE_2_2">
    <p:spTree>
      <p:nvGrpSpPr>
        <p:cNvPr id="1" name="Shape 109"/>
        <p:cNvGrpSpPr/>
        <p:nvPr/>
      </p:nvGrpSpPr>
      <p:grpSpPr>
        <a:xfrm>
          <a:off x="0" y="0"/>
          <a:ext cx="0" cy="0"/>
          <a:chOff x="0" y="0"/>
          <a:chExt cx="0" cy="0"/>
        </a:xfrm>
      </p:grpSpPr>
      <p:sp>
        <p:nvSpPr>
          <p:cNvPr id="110" name="Google Shape;110;p35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5200"/>
              <a:buFont typeface="Calibri"/>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1" name="Google Shape;111;p35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None/>
              <a:defRPr sz="3733"/>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112" name="Google Shape;112;p35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olo e sottotitolo 1">
  <p:cSld name="Titolo e sottotitolo 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15" name="Google Shape;15;p3"/>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609585" lvl="0"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1219170" lvl="1"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828754" lvl="2"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2438339" lvl="3"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3047924" lvl="4"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3657509" lvl="5" indent="-406390" algn="l">
              <a:lnSpc>
                <a:spcPct val="100000"/>
              </a:lnSpc>
              <a:spcBef>
                <a:spcPts val="2933"/>
              </a:spcBef>
              <a:spcAft>
                <a:spcPts val="0"/>
              </a:spcAft>
              <a:buSzPts val="1200"/>
              <a:buChar char="■"/>
              <a:defRPr/>
            </a:lvl6pPr>
            <a:lvl7pPr marL="4267093" lvl="6" indent="-406390" algn="l">
              <a:lnSpc>
                <a:spcPct val="100000"/>
              </a:lnSpc>
              <a:spcBef>
                <a:spcPts val="2933"/>
              </a:spcBef>
              <a:spcAft>
                <a:spcPts val="0"/>
              </a:spcAft>
              <a:buSzPts val="1200"/>
              <a:buChar char="●"/>
              <a:defRPr/>
            </a:lvl7pPr>
            <a:lvl8pPr marL="4876678" lvl="7" indent="-406390" algn="l">
              <a:lnSpc>
                <a:spcPct val="100000"/>
              </a:lnSpc>
              <a:spcBef>
                <a:spcPts val="2933"/>
              </a:spcBef>
              <a:spcAft>
                <a:spcPts val="0"/>
              </a:spcAft>
              <a:buSzPts val="1200"/>
              <a:buChar char="○"/>
              <a:defRPr/>
            </a:lvl8pPr>
            <a:lvl9pPr marL="5486263" lvl="8" indent="-406390" algn="l">
              <a:lnSpc>
                <a:spcPct val="100000"/>
              </a:lnSpc>
              <a:spcBef>
                <a:spcPts val="2933"/>
              </a:spcBef>
              <a:spcAft>
                <a:spcPts val="0"/>
              </a:spcAft>
              <a:buSzPts val="1200"/>
              <a:buChar char="■"/>
              <a:defRPr/>
            </a:lvl9pPr>
          </a:lstStyle>
          <a:p>
            <a:endParaRPr/>
          </a:p>
        </p:txBody>
      </p:sp>
      <p:sp>
        <p:nvSpPr>
          <p:cNvPr id="16" name="Google Shape;16;p3"/>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it-IT" smtClean="0"/>
              <a:pPr/>
              <a:t>‹N›</a:t>
            </a:fld>
            <a:endParaRPr lang="it-IT" sz="1333"/>
          </a:p>
        </p:txBody>
      </p:sp>
    </p:spTree>
    <p:extLst>
      <p:ext uri="{BB962C8B-B14F-4D97-AF65-F5344CB8AC3E}">
        <p14:creationId xmlns:p14="http://schemas.microsoft.com/office/powerpoint/2010/main" val="1871320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8662336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65448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592277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411203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6672540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17681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172643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631813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7562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56"/>
        <p:cNvGrpSpPr/>
        <p:nvPr/>
      </p:nvGrpSpPr>
      <p:grpSpPr>
        <a:xfrm>
          <a:off x="0" y="0"/>
          <a:ext cx="0" cy="0"/>
          <a:chOff x="0" y="0"/>
          <a:chExt cx="0" cy="0"/>
        </a:xfrm>
      </p:grpSpPr>
      <p:sp>
        <p:nvSpPr>
          <p:cNvPr id="157" name="Google Shape;157;p3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p3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168212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0046918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565154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78542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5577359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7307399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379823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906195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213748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17564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62"/>
        <p:cNvGrpSpPr/>
        <p:nvPr/>
      </p:nvGrpSpPr>
      <p:grpSpPr>
        <a:xfrm>
          <a:off x="0" y="0"/>
          <a:ext cx="0" cy="0"/>
          <a:chOff x="0" y="0"/>
          <a:chExt cx="0" cy="0"/>
        </a:xfrm>
      </p:grpSpPr>
      <p:sp>
        <p:nvSpPr>
          <p:cNvPr id="163" name="Google Shape;163;p3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2043036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164985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440650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247121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428232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3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3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3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3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8BE22EE-357F-4687-88AF-4D111C259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F65FDCC-99BE-4882-9443-08D49FD9D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ED2B2C-9776-4122-AEF6-A66E4F5A2C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A2F0-553F-4B99-92B0-0E6877614D04}" type="datetimeFigureOut">
              <a:rPr lang="it-IT" smtClean="0"/>
              <a:t>24/04/2024</a:t>
            </a:fld>
            <a:endParaRPr lang="it-IT"/>
          </a:p>
        </p:txBody>
      </p:sp>
      <p:sp>
        <p:nvSpPr>
          <p:cNvPr id="5" name="Segnaposto piè di pagina 4">
            <a:extLst>
              <a:ext uri="{FF2B5EF4-FFF2-40B4-BE49-F238E27FC236}">
                <a16:creationId xmlns:a16="http://schemas.microsoft.com/office/drawing/2014/main" id="{D559A93C-9E90-49B0-A71F-0F202C504D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02E4467-389D-4B23-B3D8-0EA2F772E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4CE31-2854-4647-B580-192EAAE4D632}" type="slidenum">
              <a:rPr lang="it-IT" smtClean="0"/>
              <a:t>‹N›</a:t>
            </a:fld>
            <a:endParaRPr lang="it-IT"/>
          </a:p>
        </p:txBody>
      </p:sp>
    </p:spTree>
    <p:extLst>
      <p:ext uri="{BB962C8B-B14F-4D97-AF65-F5344CB8AC3E}">
        <p14:creationId xmlns:p14="http://schemas.microsoft.com/office/powerpoint/2010/main" val="37631345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5441138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E6AA10-EFF0-E80A-1DA7-21A60DE9B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E63807-13BB-7C7F-0A01-22CA3639E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A9D369-93DC-8F66-F7AA-2ECD4BEFC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82167-7590-0349-8EA3-39348C9C77F3}" type="datetimeFigureOut">
              <a:t>24/04/2024</a:t>
            </a:fld>
            <a:endParaRPr lang="it-IT"/>
          </a:p>
        </p:txBody>
      </p:sp>
      <p:sp>
        <p:nvSpPr>
          <p:cNvPr id="5" name="Segnaposto piè di pagina 4">
            <a:extLst>
              <a:ext uri="{FF2B5EF4-FFF2-40B4-BE49-F238E27FC236}">
                <a16:creationId xmlns:a16="http://schemas.microsoft.com/office/drawing/2014/main" id="{C4F7858A-2622-06B3-3B68-8C66FF7C2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2E22E4-5B1D-9BC3-57EF-305345692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00479-544E-3545-9B6C-3E64F02C216C}" type="slidenum">
              <a:t>‹N›</a:t>
            </a:fld>
            <a:endParaRPr lang="it-IT"/>
          </a:p>
        </p:txBody>
      </p:sp>
    </p:spTree>
    <p:extLst>
      <p:ext uri="{BB962C8B-B14F-4D97-AF65-F5344CB8AC3E}">
        <p14:creationId xmlns:p14="http://schemas.microsoft.com/office/powerpoint/2010/main" val="172352599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79416992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394301112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luca.attias@corteconti.it" TargetMode="External"/><Relationship Id="rId1" Type="http://schemas.openxmlformats.org/officeDocument/2006/relationships/slideLayout" Target="../slideLayouts/slideLayout72.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agendadigitale.eu/infrastrutture/trasformazione-digital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luca.attias@corteconti.it" TargetMode="External"/><Relationship Id="rId1" Type="http://schemas.openxmlformats.org/officeDocument/2006/relationships/slideLayout" Target="../slideLayouts/slideLayout84.xml"/><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La trasformazione digitale:</a:t>
            </a:r>
            <a:b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b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il piano triennale per l'informatica nella PA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Luca Attias, 15 </a:t>
            </a:r>
            <a:r>
              <a:rPr kumimoji="0" lang="en-US" sz="9800" b="0" i="0" u="none" strike="noStrike" kern="1200" cap="none" spc="-100" normalizeH="0" baseline="0" noProof="0" dirty="0" err="1">
                <a:ln>
                  <a:noFill/>
                </a:ln>
                <a:solidFill>
                  <a:srgbClr val="D2533C"/>
                </a:solidFill>
                <a:effectLst/>
                <a:uLnTx/>
                <a:uFillTx/>
                <a:latin typeface="Arial" panose="020B0604020202020204" pitchFamily="34" charset="0"/>
                <a:ea typeface="+mj-ea"/>
                <a:cs typeface="Arial" panose="020B0604020202020204" pitchFamily="34" charset="0"/>
              </a:rPr>
              <a:t>maggio</a:t>
            </a: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 2024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prstClr val="black"/>
              </a:solidFill>
              <a:effectLst/>
              <a:uLnTx/>
              <a:uFillTx/>
              <a:latin typeface="Arial" charset="0"/>
              <a:ea typeface="+mj-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Corte dei conti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 </a:t>
            </a:r>
            <a:endParaRPr kumimoji="0" lang="it-IT" sz="88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82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0"/>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616" name="Google Shape;616;p10"/>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La Missione</a:t>
            </a:r>
            <a:endParaRPr sz="3466" b="1" i="0" u="none" strike="noStrike" cap="none">
              <a:solidFill>
                <a:srgbClr val="0066CC"/>
              </a:solidFill>
              <a:latin typeface="Calibri"/>
              <a:ea typeface="Calibri"/>
              <a:cs typeface="Calibri"/>
              <a:sym typeface="Calibri"/>
            </a:endParaRPr>
          </a:p>
        </p:txBody>
      </p:sp>
      <p:sp>
        <p:nvSpPr>
          <p:cNvPr id="617" name="Google Shape;617;p10"/>
          <p:cNvSpPr txBox="1"/>
          <p:nvPr/>
        </p:nvSpPr>
        <p:spPr>
          <a:xfrm>
            <a:off x="351600" y="1980425"/>
            <a:ext cx="5456000" cy="342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2400" b="0" i="0" u="none" strike="noStrike" cap="none">
                <a:solidFill>
                  <a:srgbClr val="5A6772"/>
                </a:solidFill>
                <a:latin typeface="Calibri"/>
                <a:ea typeface="Calibri"/>
                <a:cs typeface="Calibri"/>
                <a:sym typeface="Calibri"/>
              </a:rPr>
              <a:t>Rendere i servizi pubblici per i cittadini e aziende accessibili nel modo più semplice possibile tramite dispositivi mobili (approccio “mobile first”), con architetture sicure, scalabili, altamente affidabili e basate su interfacce applicative (API) chiaramente definite</a:t>
            </a:r>
            <a:endParaRPr sz="2400" b="0" i="0" u="none" strike="noStrike" cap="none">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400" b="0" i="0" u="none" strike="noStrike" cap="none">
              <a:solidFill>
                <a:srgbClr val="5A6772"/>
              </a:solidFill>
              <a:latin typeface="Calibri"/>
              <a:ea typeface="Calibri"/>
              <a:cs typeface="Calibri"/>
              <a:sym typeface="Calibri"/>
            </a:endParaRPr>
          </a:p>
        </p:txBody>
      </p:sp>
      <p:sp>
        <p:nvSpPr>
          <p:cNvPr id="618" name="Google Shape;618;p10"/>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PRIMO COMMISSARIO PER L’ATTUAZIONE DELL’AGENDA DIGITALE</a:t>
            </a:r>
            <a:endParaRPr sz="1333" b="0" i="0" u="none" strike="noStrike" cap="none">
              <a:solidFill>
                <a:srgbClr val="0066CC"/>
              </a:solidFill>
              <a:latin typeface="Calibri"/>
              <a:ea typeface="Calibri"/>
              <a:cs typeface="Calibri"/>
              <a:sym typeface="Calibri"/>
            </a:endParaRPr>
          </a:p>
        </p:txBody>
      </p:sp>
      <p:pic>
        <p:nvPicPr>
          <p:cNvPr id="619" name="Google Shape;619;p10" descr="Shape 212"/>
          <p:cNvPicPr preferRelativeResize="0"/>
          <p:nvPr/>
        </p:nvPicPr>
        <p:blipFill rotWithShape="1">
          <a:blip r:embed="rId3">
            <a:alphaModFix/>
          </a:blip>
          <a:srcRect l="15825" t="3577" r="34473"/>
          <a:stretch/>
        </p:blipFill>
        <p:spPr>
          <a:xfrm>
            <a:off x="6086367" y="-20533"/>
            <a:ext cx="6096000" cy="6878533"/>
          </a:xfrm>
          <a:prstGeom prst="rect">
            <a:avLst/>
          </a:prstGeom>
          <a:noFill/>
          <a:ln>
            <a:noFill/>
          </a:ln>
        </p:spPr>
      </p:pic>
      <p:sp>
        <p:nvSpPr>
          <p:cNvPr id="620" name="Google Shape;620;p10"/>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11" descr="Immagine"/>
          <p:cNvPicPr preferRelativeResize="0"/>
          <p:nvPr/>
        </p:nvPicPr>
        <p:blipFill rotWithShape="1">
          <a:blip r:embed="rId3">
            <a:alphaModFix/>
          </a:blip>
          <a:srcRect b="15702"/>
          <a:stretch/>
        </p:blipFill>
        <p:spPr>
          <a:xfrm>
            <a:off x="702975" y="939751"/>
            <a:ext cx="11025051" cy="5396973"/>
          </a:xfrm>
          <a:prstGeom prst="rect">
            <a:avLst/>
          </a:prstGeom>
          <a:noFill/>
          <a:ln>
            <a:noFill/>
          </a:ln>
        </p:spPr>
      </p:pic>
      <p:sp>
        <p:nvSpPr>
          <p:cNvPr id="626" name="Google Shape;626;p11"/>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733" b="1" i="0" u="none" strike="noStrike" cap="none">
                <a:solidFill>
                  <a:srgbClr val="0066CC"/>
                </a:solidFill>
                <a:latin typeface="Calibri"/>
                <a:ea typeface="Calibri"/>
                <a:cs typeface="Calibri"/>
                <a:sym typeface="Calibri"/>
              </a:rPr>
              <a:t>Ispirazione, Aspirazione, Motivazione!</a:t>
            </a:r>
            <a:endParaRPr sz="3733" b="1" i="0" u="none" strike="noStrike" cap="none">
              <a:solidFill>
                <a:srgbClr val="0066CC"/>
              </a:solidFill>
              <a:latin typeface="Calibri"/>
              <a:ea typeface="Calibri"/>
              <a:cs typeface="Calibri"/>
              <a:sym typeface="Calibri"/>
            </a:endParaRPr>
          </a:p>
        </p:txBody>
      </p:sp>
      <p:pic>
        <p:nvPicPr>
          <p:cNvPr id="627" name="Google Shape;627;p11" descr="Shape 296"/>
          <p:cNvPicPr preferRelativeResize="0"/>
          <p:nvPr/>
        </p:nvPicPr>
        <p:blipFill rotWithShape="1">
          <a:blip r:embed="rId4">
            <a:alphaModFix/>
          </a:blip>
          <a:srcRect/>
          <a:stretch/>
        </p:blipFill>
        <p:spPr>
          <a:xfrm>
            <a:off x="2411338" y="2222260"/>
            <a:ext cx="2385748" cy="1425421"/>
          </a:xfrm>
          <a:prstGeom prst="rect">
            <a:avLst/>
          </a:prstGeom>
          <a:noFill/>
          <a:ln>
            <a:noFill/>
          </a:ln>
        </p:spPr>
      </p:pic>
      <p:pic>
        <p:nvPicPr>
          <p:cNvPr id="628" name="Google Shape;628;p11" descr="Shape 299"/>
          <p:cNvPicPr preferRelativeResize="0"/>
          <p:nvPr/>
        </p:nvPicPr>
        <p:blipFill rotWithShape="1">
          <a:blip r:embed="rId5">
            <a:alphaModFix/>
          </a:blip>
          <a:srcRect/>
          <a:stretch/>
        </p:blipFill>
        <p:spPr>
          <a:xfrm>
            <a:off x="7291361" y="1304013"/>
            <a:ext cx="2617593" cy="729681"/>
          </a:xfrm>
          <a:prstGeom prst="rect">
            <a:avLst/>
          </a:prstGeom>
          <a:noFill/>
          <a:ln>
            <a:noFill/>
          </a:ln>
        </p:spPr>
      </p:pic>
      <p:pic>
        <p:nvPicPr>
          <p:cNvPr id="629" name="Google Shape;629;p11" descr="Shape 301"/>
          <p:cNvPicPr preferRelativeResize="0"/>
          <p:nvPr/>
        </p:nvPicPr>
        <p:blipFill rotWithShape="1">
          <a:blip r:embed="rId6">
            <a:alphaModFix/>
          </a:blip>
          <a:srcRect/>
          <a:stretch/>
        </p:blipFill>
        <p:spPr>
          <a:xfrm>
            <a:off x="7557639" y="5302802"/>
            <a:ext cx="2351316" cy="641959"/>
          </a:xfrm>
          <a:prstGeom prst="rect">
            <a:avLst/>
          </a:prstGeom>
          <a:noFill/>
          <a:ln>
            <a:noFill/>
          </a:ln>
          <a:effectLst>
            <a:outerShdw blurRad="190500" dist="8455" dir="5400000" rotWithShape="0">
              <a:srgbClr val="000000">
                <a:alpha val="63137"/>
              </a:srgbClr>
            </a:outerShdw>
          </a:effectLst>
        </p:spPr>
      </p:pic>
      <p:pic>
        <p:nvPicPr>
          <p:cNvPr id="630" name="Google Shape;630;p11" descr="Shape 302"/>
          <p:cNvPicPr preferRelativeResize="0"/>
          <p:nvPr/>
        </p:nvPicPr>
        <p:blipFill rotWithShape="1">
          <a:blip r:embed="rId7">
            <a:alphaModFix/>
          </a:blip>
          <a:srcRect/>
          <a:stretch/>
        </p:blipFill>
        <p:spPr>
          <a:xfrm>
            <a:off x="6682603" y="2473015"/>
            <a:ext cx="1390512" cy="849743"/>
          </a:xfrm>
          <a:prstGeom prst="rect">
            <a:avLst/>
          </a:prstGeom>
          <a:noFill/>
          <a:ln>
            <a:noFill/>
          </a:ln>
        </p:spPr>
      </p:pic>
      <p:pic>
        <p:nvPicPr>
          <p:cNvPr id="631" name="Google Shape;631;p11" descr="Shape 300"/>
          <p:cNvPicPr preferRelativeResize="0"/>
          <p:nvPr/>
        </p:nvPicPr>
        <p:blipFill rotWithShape="1">
          <a:blip r:embed="rId8">
            <a:alphaModFix/>
          </a:blip>
          <a:srcRect/>
          <a:stretch/>
        </p:blipFill>
        <p:spPr>
          <a:xfrm>
            <a:off x="8634308" y="2473016"/>
            <a:ext cx="1274643" cy="849745"/>
          </a:xfrm>
          <a:prstGeom prst="rect">
            <a:avLst/>
          </a:prstGeom>
          <a:noFill/>
          <a:ln>
            <a:noFill/>
          </a:ln>
        </p:spPr>
      </p:pic>
      <p:pic>
        <p:nvPicPr>
          <p:cNvPr id="632" name="Google Shape;632;p11" descr="Shape 305"/>
          <p:cNvPicPr preferRelativeResize="0"/>
          <p:nvPr/>
        </p:nvPicPr>
        <p:blipFill rotWithShape="1">
          <a:blip r:embed="rId9">
            <a:alphaModFix/>
          </a:blip>
          <a:srcRect/>
          <a:stretch/>
        </p:blipFill>
        <p:spPr>
          <a:xfrm>
            <a:off x="5239083" y="2370347"/>
            <a:ext cx="1149651" cy="972131"/>
          </a:xfrm>
          <a:prstGeom prst="rect">
            <a:avLst/>
          </a:prstGeom>
          <a:noFill/>
          <a:ln>
            <a:noFill/>
          </a:ln>
        </p:spPr>
      </p:pic>
      <p:grpSp>
        <p:nvGrpSpPr>
          <p:cNvPr id="633" name="Google Shape;633;p11"/>
          <p:cNvGrpSpPr/>
          <p:nvPr/>
        </p:nvGrpSpPr>
        <p:grpSpPr>
          <a:xfrm>
            <a:off x="2438615" y="5119313"/>
            <a:ext cx="3665251" cy="825500"/>
            <a:chOff x="0" y="0"/>
            <a:chExt cx="7330500" cy="1651000"/>
          </a:xfrm>
        </p:grpSpPr>
        <p:sp>
          <p:nvSpPr>
            <p:cNvPr id="634" name="Google Shape;634;p11"/>
            <p:cNvSpPr/>
            <p:nvPr/>
          </p:nvSpPr>
          <p:spPr>
            <a:xfrm>
              <a:off x="0" y="104007"/>
              <a:ext cx="7330500" cy="1536900"/>
            </a:xfrm>
            <a:prstGeom prst="rect">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635" name="Google Shape;635;p11" descr="Shape 297"/>
            <p:cNvPicPr preferRelativeResize="0"/>
            <p:nvPr/>
          </p:nvPicPr>
          <p:blipFill rotWithShape="1">
            <a:blip r:embed="rId10">
              <a:alphaModFix/>
            </a:blip>
            <a:srcRect/>
            <a:stretch/>
          </p:blipFill>
          <p:spPr>
            <a:xfrm>
              <a:off x="328827" y="0"/>
              <a:ext cx="6642018" cy="1651000"/>
            </a:xfrm>
            <a:prstGeom prst="rect">
              <a:avLst/>
            </a:prstGeom>
            <a:noFill/>
            <a:ln>
              <a:noFill/>
            </a:ln>
          </p:spPr>
        </p:pic>
      </p:grpSp>
      <p:grpSp>
        <p:nvGrpSpPr>
          <p:cNvPr id="636" name="Google Shape;636;p11"/>
          <p:cNvGrpSpPr/>
          <p:nvPr/>
        </p:nvGrpSpPr>
        <p:grpSpPr>
          <a:xfrm>
            <a:off x="5178527" y="3679131"/>
            <a:ext cx="2793751" cy="1304551"/>
            <a:chOff x="0" y="0"/>
            <a:chExt cx="5587500" cy="2609100"/>
          </a:xfrm>
        </p:grpSpPr>
        <p:sp>
          <p:nvSpPr>
            <p:cNvPr id="637" name="Google Shape;637;p11"/>
            <p:cNvSpPr/>
            <p:nvPr/>
          </p:nvSpPr>
          <p:spPr>
            <a:xfrm>
              <a:off x="0" y="0"/>
              <a:ext cx="5587500" cy="2609100"/>
            </a:xfrm>
            <a:prstGeom prst="ellipse">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638" name="Google Shape;638;p11" descr="Shape 304"/>
            <p:cNvPicPr preferRelativeResize="0"/>
            <p:nvPr/>
          </p:nvPicPr>
          <p:blipFill rotWithShape="1">
            <a:blip r:embed="rId11">
              <a:alphaModFix/>
            </a:blip>
            <a:srcRect/>
            <a:stretch/>
          </p:blipFill>
          <p:spPr>
            <a:xfrm>
              <a:off x="528151" y="466219"/>
              <a:ext cx="4832804" cy="1676688"/>
            </a:xfrm>
            <a:prstGeom prst="rect">
              <a:avLst/>
            </a:prstGeom>
            <a:noFill/>
            <a:ln>
              <a:noFill/>
            </a:ln>
          </p:spPr>
        </p:pic>
      </p:grpSp>
      <p:grpSp>
        <p:nvGrpSpPr>
          <p:cNvPr id="639" name="Google Shape;639;p11"/>
          <p:cNvGrpSpPr/>
          <p:nvPr/>
        </p:nvGrpSpPr>
        <p:grpSpPr>
          <a:xfrm>
            <a:off x="2438615" y="1304013"/>
            <a:ext cx="3540900" cy="729751"/>
            <a:chOff x="0" y="0"/>
            <a:chExt cx="7081800" cy="1459500"/>
          </a:xfrm>
        </p:grpSpPr>
        <p:sp>
          <p:nvSpPr>
            <p:cNvPr id="640" name="Google Shape;640;p11"/>
            <p:cNvSpPr/>
            <p:nvPr/>
          </p:nvSpPr>
          <p:spPr>
            <a:xfrm>
              <a:off x="0" y="0"/>
              <a:ext cx="7081800" cy="1459500"/>
            </a:xfrm>
            <a:prstGeom prst="rect">
              <a:avLst/>
            </a:prstGeom>
            <a:solidFill>
              <a:srgbClr val="FFFFFF"/>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b="0" i="0" u="none" strike="noStrike" cap="none">
                <a:solidFill>
                  <a:srgbClr val="FFFFFF"/>
                </a:solidFill>
                <a:latin typeface="Calibri"/>
                <a:ea typeface="Calibri"/>
                <a:cs typeface="Calibri"/>
                <a:sym typeface="Calibri"/>
              </a:endParaRPr>
            </a:p>
          </p:txBody>
        </p:sp>
        <p:pic>
          <p:nvPicPr>
            <p:cNvPr id="641" name="Google Shape;641;p11" descr="Immagine"/>
            <p:cNvPicPr preferRelativeResize="0"/>
            <p:nvPr/>
          </p:nvPicPr>
          <p:blipFill rotWithShape="1">
            <a:blip r:embed="rId12">
              <a:alphaModFix/>
            </a:blip>
            <a:srcRect/>
            <a:stretch/>
          </p:blipFill>
          <p:spPr>
            <a:xfrm>
              <a:off x="63500" y="86613"/>
              <a:ext cx="6948330" cy="1183388"/>
            </a:xfrm>
            <a:prstGeom prst="rect">
              <a:avLst/>
            </a:prstGeom>
            <a:noFill/>
            <a:ln>
              <a:noFill/>
            </a:ln>
          </p:spPr>
        </p:pic>
      </p:grpSp>
      <p:pic>
        <p:nvPicPr>
          <p:cNvPr id="642" name="Google Shape;642;p11"/>
          <p:cNvPicPr preferRelativeResize="0"/>
          <p:nvPr/>
        </p:nvPicPr>
        <p:blipFill rotWithShape="1">
          <a:blip r:embed="rId13">
            <a:alphaModFix/>
          </a:blip>
          <a:srcRect/>
          <a:stretch/>
        </p:blipFill>
        <p:spPr>
          <a:xfrm>
            <a:off x="8759303" y="3510267"/>
            <a:ext cx="970191" cy="1710767"/>
          </a:xfrm>
          <a:prstGeom prst="rect">
            <a:avLst/>
          </a:prstGeom>
          <a:noFill/>
          <a:ln>
            <a:noFill/>
          </a:ln>
        </p:spPr>
      </p:pic>
      <p:grpSp>
        <p:nvGrpSpPr>
          <p:cNvPr id="643" name="Google Shape;643;p11"/>
          <p:cNvGrpSpPr/>
          <p:nvPr/>
        </p:nvGrpSpPr>
        <p:grpSpPr>
          <a:xfrm>
            <a:off x="2438492" y="3783176"/>
            <a:ext cx="2626801" cy="1199933"/>
            <a:chOff x="-3649410" y="2607400"/>
            <a:chExt cx="6582361" cy="3659822"/>
          </a:xfrm>
        </p:grpSpPr>
        <p:pic>
          <p:nvPicPr>
            <p:cNvPr id="644" name="Google Shape;644;p11"/>
            <p:cNvPicPr preferRelativeResize="0"/>
            <p:nvPr/>
          </p:nvPicPr>
          <p:blipFill rotWithShape="1">
            <a:blip r:embed="rId14">
              <a:alphaModFix/>
            </a:blip>
            <a:srcRect/>
            <a:stretch/>
          </p:blipFill>
          <p:spPr>
            <a:xfrm>
              <a:off x="-3649410" y="2607400"/>
              <a:ext cx="6582361" cy="3659822"/>
            </a:xfrm>
            <a:prstGeom prst="rect">
              <a:avLst/>
            </a:prstGeom>
            <a:noFill/>
            <a:ln>
              <a:noFill/>
            </a:ln>
          </p:spPr>
        </p:pic>
        <p:pic>
          <p:nvPicPr>
            <p:cNvPr id="645" name="Google Shape;645;p11"/>
            <p:cNvPicPr preferRelativeResize="0"/>
            <p:nvPr/>
          </p:nvPicPr>
          <p:blipFill rotWithShape="1">
            <a:blip r:embed="rId15">
              <a:alphaModFix/>
            </a:blip>
            <a:srcRect/>
            <a:stretch/>
          </p:blipFill>
          <p:spPr>
            <a:xfrm>
              <a:off x="-1532472" y="4050098"/>
              <a:ext cx="4054889" cy="979441"/>
            </a:xfrm>
            <a:prstGeom prst="rect">
              <a:avLst/>
            </a:prstGeom>
            <a:noFill/>
            <a:ln>
              <a:noFill/>
            </a:ln>
          </p:spPr>
        </p:pic>
        <p:pic>
          <p:nvPicPr>
            <p:cNvPr id="646" name="Google Shape;646;p11"/>
            <p:cNvPicPr preferRelativeResize="0"/>
            <p:nvPr/>
          </p:nvPicPr>
          <p:blipFill rotWithShape="1">
            <a:blip r:embed="rId16">
              <a:alphaModFix/>
            </a:blip>
            <a:srcRect/>
            <a:stretch/>
          </p:blipFill>
          <p:spPr>
            <a:xfrm>
              <a:off x="-1532472" y="5030403"/>
              <a:ext cx="4054889" cy="1236819"/>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2"/>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I sistemi non possono essere cambiati dall’interno</a:t>
            </a:r>
            <a:endParaRPr sz="3733" b="1" i="0" u="none" strike="noStrike" cap="none">
              <a:solidFill>
                <a:srgbClr val="0066CC"/>
              </a:solidFill>
              <a:latin typeface="Calibri"/>
              <a:ea typeface="Calibri"/>
              <a:cs typeface="Calibri"/>
              <a:sym typeface="Calibri"/>
            </a:endParaRPr>
          </a:p>
        </p:txBody>
      </p:sp>
      <p:pic>
        <p:nvPicPr>
          <p:cNvPr id="652" name="Google Shape;652;p12"/>
          <p:cNvPicPr preferRelativeResize="0"/>
          <p:nvPr/>
        </p:nvPicPr>
        <p:blipFill rotWithShape="1">
          <a:blip r:embed="rId3">
            <a:alphaModFix/>
          </a:blip>
          <a:srcRect t="8608"/>
          <a:stretch/>
        </p:blipFill>
        <p:spPr>
          <a:xfrm>
            <a:off x="676226" y="888426"/>
            <a:ext cx="10775301" cy="55342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7C9B756-1F14-4FF0-BE4E-D9E5F7C2A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7524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CBE"/>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725580A-7DA5-9B26-E4F6-A648B9AE4D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IT" smtClean="0"/>
              <a:t>14</a:t>
            </a:fld>
            <a:endParaRPr lang="it-IT"/>
          </a:p>
        </p:txBody>
      </p:sp>
      <p:sp>
        <p:nvSpPr>
          <p:cNvPr id="3" name="Google Shape;678;p14">
            <a:extLst>
              <a:ext uri="{FF2B5EF4-FFF2-40B4-BE49-F238E27FC236}">
                <a16:creationId xmlns:a16="http://schemas.microsoft.com/office/drawing/2014/main" id="{76544BE2-DAEB-B20D-92FE-196D3A52EAED}"/>
              </a:ext>
            </a:extLst>
          </p:cNvPr>
          <p:cNvSpPr txBox="1"/>
          <p:nvPr/>
        </p:nvSpPr>
        <p:spPr>
          <a:xfrm>
            <a:off x="1066800" y="2337379"/>
            <a:ext cx="10096501" cy="197113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200"/>
              <a:buFont typeface="Calibri"/>
              <a:buNone/>
            </a:pPr>
            <a:r>
              <a:rPr lang="it" sz="3200" b="0" i="0" u="none" strike="noStrike" cap="none" dirty="0">
                <a:solidFill>
                  <a:srgbClr val="FFFFFF"/>
                </a:solidFill>
                <a:latin typeface="Calibri"/>
                <a:ea typeface="Calibri"/>
                <a:cs typeface="Calibri"/>
                <a:sym typeface="Calibri"/>
              </a:rPr>
              <a:t>Il Team per la trasformazione digitale: 24 esperti per coprire esigenze di nuove professionalità</a:t>
            </a:r>
            <a:endParaRPr dirty="0"/>
          </a:p>
        </p:txBody>
      </p:sp>
    </p:spTree>
    <p:extLst>
      <p:ext uri="{BB962C8B-B14F-4D97-AF65-F5344CB8AC3E}">
        <p14:creationId xmlns:p14="http://schemas.microsoft.com/office/powerpoint/2010/main" val="63202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661"/>
        <p:cNvGrpSpPr/>
        <p:nvPr/>
      </p:nvGrpSpPr>
      <p:grpSpPr>
        <a:xfrm>
          <a:off x="0" y="0"/>
          <a:ext cx="0" cy="0"/>
          <a:chOff x="0" y="0"/>
          <a:chExt cx="0" cy="0"/>
        </a:xfrm>
      </p:grpSpPr>
      <p:pic>
        <p:nvPicPr>
          <p:cNvPr id="4" name="Immagine 3">
            <a:extLst>
              <a:ext uri="{FF2B5EF4-FFF2-40B4-BE49-F238E27FC236}">
                <a16:creationId xmlns:a16="http://schemas.microsoft.com/office/drawing/2014/main" id="{1205E153-1E1A-1DA8-3BE4-8512667A096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CBE"/>
        </a:soli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725580A-7DA5-9B26-E4F6-A648B9AE4DC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t-IT"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it-IT"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 name="Google Shape;680;p14">
            <a:extLst>
              <a:ext uri="{FF2B5EF4-FFF2-40B4-BE49-F238E27FC236}">
                <a16:creationId xmlns:a16="http://schemas.microsoft.com/office/drawing/2014/main" id="{01DA692C-5A37-4447-0674-823C91B6F097}"/>
              </a:ext>
            </a:extLst>
          </p:cNvPr>
          <p:cNvSpPr txBox="1"/>
          <p:nvPr/>
        </p:nvSpPr>
        <p:spPr>
          <a:xfrm>
            <a:off x="1536000" y="2443433"/>
            <a:ext cx="9120000" cy="1971135"/>
          </a:xfrm>
          <a:prstGeom prst="rect">
            <a:avLst/>
          </a:prstGeom>
          <a:no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FFFFFF"/>
              </a:buClr>
              <a:buSzPts val="3200"/>
              <a:buFont typeface="Calibri"/>
              <a:buNone/>
            </a:pPr>
            <a:r>
              <a:rPr lang="it" sz="3200" b="0" i="0" u="none" strike="noStrike" cap="none" dirty="0">
                <a:solidFill>
                  <a:srgbClr val="FFFFFF"/>
                </a:solidFill>
                <a:latin typeface="Calibri"/>
                <a:ea typeface="Calibri"/>
                <a:cs typeface="Calibri"/>
                <a:sym typeface="Calibri"/>
              </a:rPr>
              <a:t>Ai quali se ne aggiungono altri 12 con i profili di DPO, Technical Manager, Technical Assistant, Esperti di relazioni internazionali e Esperti di affari legali </a:t>
            </a:r>
            <a:endParaRPr dirty="0"/>
          </a:p>
        </p:txBody>
      </p:sp>
    </p:spTree>
    <p:extLst>
      <p:ext uri="{BB962C8B-B14F-4D97-AF65-F5344CB8AC3E}">
        <p14:creationId xmlns:p14="http://schemas.microsoft.com/office/powerpoint/2010/main" val="3586106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15"/>
          <p:cNvPicPr preferRelativeResize="0"/>
          <p:nvPr/>
        </p:nvPicPr>
        <p:blipFill rotWithShape="1">
          <a:blip r:embed="rId3">
            <a:alphaModFix/>
          </a:blip>
          <a:srcRect l="592" r="590"/>
          <a:stretch/>
        </p:blipFill>
        <p:spPr>
          <a:xfrm>
            <a:off x="0" y="-41233"/>
            <a:ext cx="12192000" cy="6940601"/>
          </a:xfrm>
          <a:prstGeom prst="rect">
            <a:avLst/>
          </a:prstGeom>
          <a:noFill/>
          <a:ln>
            <a:noFill/>
          </a:ln>
        </p:spPr>
      </p:pic>
      <p:sp>
        <p:nvSpPr>
          <p:cNvPr id="686" name="Google Shape;686;p15"/>
          <p:cNvSpPr/>
          <p:nvPr/>
        </p:nvSpPr>
        <p:spPr>
          <a:xfrm>
            <a:off x="0" y="-41233"/>
            <a:ext cx="12192000" cy="69408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687" name="Google Shape;687;p15"/>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4000" b="1" i="0" u="none" strike="noStrike" cap="none">
                <a:solidFill>
                  <a:srgbClr val="FFFFFF"/>
                </a:solidFill>
                <a:latin typeface="Calibri"/>
                <a:ea typeface="Calibri"/>
                <a:cs typeface="Calibri"/>
                <a:sym typeface="Calibri"/>
              </a:rPr>
              <a:t>Il secondo Commissario Straordinario per l’attuazione dell’agenda digitale</a:t>
            </a:r>
            <a:endParaRPr sz="4000" b="1" i="0" u="none" strike="noStrike" cap="non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16"/>
          <p:cNvPicPr preferRelativeResize="0"/>
          <p:nvPr/>
        </p:nvPicPr>
        <p:blipFill rotWithShape="1">
          <a:blip r:embed="rId3">
            <a:alphaModFix/>
          </a:blip>
          <a:srcRect/>
          <a:stretch/>
        </p:blipFill>
        <p:spPr>
          <a:xfrm>
            <a:off x="366201" y="939800"/>
            <a:ext cx="10680700" cy="5918200"/>
          </a:xfrm>
          <a:prstGeom prst="rect">
            <a:avLst/>
          </a:prstGeom>
          <a:noFill/>
          <a:ln>
            <a:noFill/>
          </a:ln>
        </p:spPr>
      </p:pic>
      <p:sp>
        <p:nvSpPr>
          <p:cNvPr id="693" name="Google Shape;693;p16"/>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Tutte le C del Commissario</a:t>
            </a:r>
            <a:endParaRPr sz="3733" b="1" i="0" u="none" strike="noStrike" cap="none">
              <a:solidFill>
                <a:srgbClr val="0066CC"/>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7"/>
          <p:cNvSpPr/>
          <p:nvPr/>
        </p:nvSpPr>
        <p:spPr>
          <a:xfrm>
            <a:off x="323558" y="1264261"/>
            <a:ext cx="11535509" cy="55937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 sz="2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Le 4 C della trasformazione digitale: quali sono e come attuarle</a:t>
            </a:r>
            <a:endParaRPr sz="2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r>
              <a:rPr lang="it" sz="2800" b="0" i="0" u="none" strike="noStrike" cap="none">
                <a:solidFill>
                  <a:srgbClr val="000000"/>
                </a:solidFill>
                <a:latin typeface="Calibri"/>
                <a:ea typeface="Calibri"/>
                <a:cs typeface="Calibri"/>
                <a:sym typeface="Calibri"/>
              </a:rPr>
              <a:t>Donatella Proto, 19 aprile 2021</a:t>
            </a:r>
            <a:endParaRPr/>
          </a:p>
          <a:p>
            <a:pPr marL="0" marR="0" lvl="0" indent="0" algn="just" rtl="0">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just" rtl="0">
              <a:spcBef>
                <a:spcPts val="0"/>
              </a:spcBef>
              <a:spcAft>
                <a:spcPts val="0"/>
              </a:spcAft>
              <a:buNone/>
            </a:pPr>
            <a:r>
              <a:rPr lang="it" sz="2800" b="0" i="0" u="none" strike="noStrike" cap="none">
                <a:solidFill>
                  <a:srgbClr val="000000"/>
                </a:solidFill>
                <a:latin typeface="Calibri"/>
                <a:ea typeface="Calibri"/>
                <a:cs typeface="Calibri"/>
                <a:sym typeface="Calibri"/>
              </a:rPr>
              <a:t>Connettività, competenze, cultura e crescita: sono le 4 C della trasformazione digitale, necessaria per vincere la sfida della pandemia. I dettagli e come attuarle. </a:t>
            </a:r>
            <a:endParaRPr/>
          </a:p>
        </p:txBody>
      </p:sp>
      <p:pic>
        <p:nvPicPr>
          <p:cNvPr id="699" name="Google Shape;699;p17" descr="Agenda Digitale | Il giornale sull&amp;#39;agenda digitale italiana"/>
          <p:cNvPicPr preferRelativeResize="0"/>
          <p:nvPr/>
        </p:nvPicPr>
        <p:blipFill rotWithShape="1">
          <a:blip r:embed="rId4">
            <a:alphaModFix/>
          </a:blip>
          <a:srcRect t="14699" b="14698"/>
          <a:stretch/>
        </p:blipFill>
        <p:spPr>
          <a:xfrm>
            <a:off x="6747802" y="1"/>
            <a:ext cx="4762500" cy="1264260"/>
          </a:xfrm>
          <a:prstGeom prst="rect">
            <a:avLst/>
          </a:prstGeom>
          <a:noFill/>
          <a:ln>
            <a:noFill/>
          </a:ln>
        </p:spPr>
      </p:pic>
      <p:sp>
        <p:nvSpPr>
          <p:cNvPr id="700" name="Google Shape;700;p17"/>
          <p:cNvSpPr txBox="1"/>
          <p:nvPr/>
        </p:nvSpPr>
        <p:spPr>
          <a:xfrm>
            <a:off x="0" y="1"/>
            <a:ext cx="6096000" cy="1264260"/>
          </a:xfrm>
          <a:prstGeom prst="rect">
            <a:avLst/>
          </a:prstGeom>
          <a:solidFill>
            <a:srgbClr val="144D9D"/>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FFFF"/>
              </a:buClr>
              <a:buSzPts val="4000"/>
              <a:buFont typeface="Calibri"/>
              <a:buNone/>
            </a:pPr>
            <a:r>
              <a:rPr lang="it" sz="4000" b="0" i="0" u="none" strike="noStrike" cap="none">
                <a:solidFill>
                  <a:srgbClr val="FFFFFF"/>
                </a:solidFill>
                <a:latin typeface="Calibri"/>
                <a:ea typeface="Calibri"/>
                <a:cs typeface="Calibri"/>
                <a:sym typeface="Calibri"/>
              </a:rPr>
              <a:t>Analisi scenario attuale</a:t>
            </a:r>
            <a:endParaRPr sz="4000" b="0" i="0" u="none" strike="noStrike" cap="non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146"/>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670" name="Google Shape;670;p146"/>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146"/>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it" sz="4000" b="1" i="0" u="none" strike="noStrike" kern="1200" cap="none" spc="0" normalizeH="0" baseline="0" noProof="0" dirty="0">
                <a:ln>
                  <a:noFill/>
                </a:ln>
                <a:solidFill>
                  <a:srgbClr val="FFFFFF"/>
                </a:solidFill>
                <a:effectLst/>
                <a:uLnTx/>
                <a:uFillTx/>
                <a:latin typeface="Calibri" panose="020F0502020204030204"/>
                <a:ea typeface="Titillium Web"/>
                <a:cs typeface="Titillium Web"/>
                <a:sym typeface="Titillium Web"/>
              </a:rPr>
              <a:t>La governance del digitale</a:t>
            </a:r>
            <a:endParaRPr kumimoji="0" sz="4000" b="1" i="0" u="none" strike="noStrike" kern="1200" cap="none" spc="0" normalizeH="0" baseline="0" noProof="0" dirty="0">
              <a:ln>
                <a:noFill/>
              </a:ln>
              <a:solidFill>
                <a:srgbClr val="FFFFFF"/>
              </a:solidFill>
              <a:effectLst/>
              <a:uLnTx/>
              <a:uFillTx/>
              <a:latin typeface="Calibri" panose="020F0502020204030204"/>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8"/>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706" name="Google Shape;706;p18"/>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La Continuità</a:t>
            </a:r>
            <a:endParaRPr sz="3466" b="1" i="0" u="none" strike="noStrike" cap="none">
              <a:solidFill>
                <a:srgbClr val="0066CC"/>
              </a:solidFill>
              <a:latin typeface="Calibri"/>
              <a:ea typeface="Calibri"/>
              <a:cs typeface="Calibri"/>
              <a:sym typeface="Calibri"/>
            </a:endParaRPr>
          </a:p>
        </p:txBody>
      </p:sp>
      <p:sp>
        <p:nvSpPr>
          <p:cNvPr id="707" name="Google Shape;707;p18"/>
          <p:cNvSpPr txBox="1"/>
          <p:nvPr/>
        </p:nvSpPr>
        <p:spPr>
          <a:xfrm>
            <a:off x="351600" y="1980425"/>
            <a:ext cx="5456000" cy="342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3067" b="0" i="0" u="none" strike="noStrike" cap="none">
                <a:solidFill>
                  <a:srgbClr val="5A6772"/>
                </a:solidFill>
                <a:latin typeface="Calibri"/>
                <a:ea typeface="Calibri"/>
                <a:cs typeface="Calibri"/>
                <a:sym typeface="Calibri"/>
              </a:rPr>
              <a:t>Il credo del secondo Commissario per l’attuazione dell’Agenda digitale è stata la </a:t>
            </a:r>
            <a:r>
              <a:rPr lang="it" sz="3067" b="1" i="0" u="none" strike="noStrike" cap="none">
                <a:solidFill>
                  <a:srgbClr val="5A6772"/>
                </a:solidFill>
                <a:latin typeface="Calibri"/>
                <a:ea typeface="Calibri"/>
                <a:cs typeface="Calibri"/>
                <a:sym typeface="Calibri"/>
              </a:rPr>
              <a:t>Continuità</a:t>
            </a:r>
            <a:r>
              <a:rPr lang="it" sz="3067" b="0" i="0" u="none" strike="noStrike" cap="none">
                <a:solidFill>
                  <a:srgbClr val="5A6772"/>
                </a:solidFill>
                <a:latin typeface="Calibri"/>
                <a:ea typeface="Calibri"/>
                <a:cs typeface="Calibri"/>
                <a:sym typeface="Calibri"/>
              </a:rPr>
              <a:t> considerata un fattore determinante ai fini della digitalizzazione del settore pubblico</a:t>
            </a:r>
            <a:endParaRPr sz="3067" b="0" i="0" u="none" strike="noStrike" cap="none">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400" b="0" i="0" u="none" strike="noStrike" cap="none">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400" b="0" i="0" u="none" strike="noStrike" cap="none">
              <a:solidFill>
                <a:srgbClr val="5A6772"/>
              </a:solidFill>
              <a:latin typeface="Calibri"/>
              <a:ea typeface="Calibri"/>
              <a:cs typeface="Calibri"/>
              <a:sym typeface="Calibri"/>
            </a:endParaRPr>
          </a:p>
        </p:txBody>
      </p:sp>
      <p:sp>
        <p:nvSpPr>
          <p:cNvPr id="708" name="Google Shape;708;p1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SECONDO COMMISSARIO PER L’ATTUAZIONE DELL’AGENDA DIGITALE</a:t>
            </a:r>
            <a:endParaRPr sz="1333" b="0" i="0" u="none" strike="noStrike" cap="none">
              <a:solidFill>
                <a:srgbClr val="0066CC"/>
              </a:solidFill>
              <a:latin typeface="Calibri"/>
              <a:ea typeface="Calibri"/>
              <a:cs typeface="Calibri"/>
              <a:sym typeface="Calibri"/>
            </a:endParaRPr>
          </a:p>
        </p:txBody>
      </p:sp>
      <p:pic>
        <p:nvPicPr>
          <p:cNvPr id="709" name="Google Shape;709;p18" descr="Shape 212"/>
          <p:cNvPicPr preferRelativeResize="0"/>
          <p:nvPr/>
        </p:nvPicPr>
        <p:blipFill rotWithShape="1">
          <a:blip r:embed="rId3">
            <a:alphaModFix/>
          </a:blip>
          <a:srcRect l="15825" t="3577" r="34473"/>
          <a:stretch/>
        </p:blipFill>
        <p:spPr>
          <a:xfrm>
            <a:off x="6086367" y="-20534"/>
            <a:ext cx="6096000" cy="6858003"/>
          </a:xfrm>
          <a:prstGeom prst="rect">
            <a:avLst/>
          </a:prstGeom>
          <a:noFill/>
          <a:ln>
            <a:noFill/>
          </a:ln>
        </p:spPr>
      </p:pic>
      <p:sp>
        <p:nvSpPr>
          <p:cNvPr id="710" name="Google Shape;710;p18"/>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19" descr="A picture containing outdoor, man, person, water&#10;&#10;Description automatically generated"/>
          <p:cNvPicPr preferRelativeResize="0"/>
          <p:nvPr/>
        </p:nvPicPr>
        <p:blipFill rotWithShape="1">
          <a:blip r:embed="rId3">
            <a:alphaModFix amt="37000"/>
          </a:blip>
          <a:srcRect/>
          <a:stretch/>
        </p:blipFill>
        <p:spPr>
          <a:xfrm>
            <a:off x="1334637" y="553563"/>
            <a:ext cx="9776472" cy="5750875"/>
          </a:xfrm>
          <a:prstGeom prst="rect">
            <a:avLst/>
          </a:prstGeom>
          <a:noFill/>
          <a:ln>
            <a:noFill/>
          </a:ln>
          <a:effectLst>
            <a:outerShdw blurRad="314325" dist="57150" algn="tl" rotWithShape="0">
              <a:srgbClr val="000000">
                <a:alpha val="0"/>
              </a:srgbClr>
            </a:outerShdw>
          </a:effectLst>
        </p:spPr>
      </p:pic>
      <p:sp>
        <p:nvSpPr>
          <p:cNvPr id="716" name="Google Shape;716;p19"/>
          <p:cNvSpPr txBox="1"/>
          <p:nvPr/>
        </p:nvSpPr>
        <p:spPr>
          <a:xfrm>
            <a:off x="1826375" y="2536651"/>
            <a:ext cx="8652400" cy="2820800"/>
          </a:xfrm>
          <a:prstGeom prst="rect">
            <a:avLst/>
          </a:prstGeom>
          <a:noFill/>
          <a:ln>
            <a:noFill/>
          </a:ln>
        </p:spPr>
        <p:txBody>
          <a:bodyPr spcFirstLastPara="1" wrap="square" lIns="91425" tIns="91425" rIns="91425" bIns="91425" anchor="t" anchorCtr="0">
            <a:noAutofit/>
          </a:bodyPr>
          <a:lstStyle/>
          <a:p>
            <a:pPr marL="0" marR="0" lvl="0" indent="0" algn="just" rtl="0">
              <a:lnSpc>
                <a:spcPct val="90000"/>
              </a:lnSpc>
              <a:spcBef>
                <a:spcPts val="0"/>
              </a:spcBef>
              <a:spcAft>
                <a:spcPts val="0"/>
              </a:spcAft>
              <a:buNone/>
            </a:pPr>
            <a:r>
              <a:rPr lang="it" sz="2267" b="1" i="0" u="none" strike="noStrike" cap="none">
                <a:solidFill>
                  <a:srgbClr val="5A6772"/>
                </a:solidFill>
                <a:latin typeface="Calibri"/>
                <a:ea typeface="Calibri"/>
                <a:cs typeface="Calibri"/>
                <a:sym typeface="Calibri"/>
              </a:rPr>
              <a:t>Fin dall’inizio del mio mandato, il mio interesse è stato mettere in sicurezza le piattaforme abilitanti e preparare il miglior terreno per chi sarebbe venuto dopo di me, con la consapevolezza che «siamo tutti di passaggio».</a:t>
            </a:r>
            <a:endParaRPr sz="2267" b="1" i="0" u="none" strike="noStrike" cap="none">
              <a:solidFill>
                <a:srgbClr val="5A6772"/>
              </a:solidFill>
              <a:latin typeface="Calibri"/>
              <a:ea typeface="Calibri"/>
              <a:cs typeface="Calibri"/>
              <a:sym typeface="Calibri"/>
            </a:endParaRPr>
          </a:p>
          <a:p>
            <a:pPr marL="0" marR="0" lvl="0" indent="0" algn="just" rtl="0">
              <a:lnSpc>
                <a:spcPct val="90000"/>
              </a:lnSpc>
              <a:spcBef>
                <a:spcPts val="0"/>
              </a:spcBef>
              <a:spcAft>
                <a:spcPts val="0"/>
              </a:spcAft>
              <a:buNone/>
            </a:pPr>
            <a:endParaRPr sz="2267" b="1" i="0" u="none" strike="noStrike" cap="none">
              <a:solidFill>
                <a:srgbClr val="5A6772"/>
              </a:solidFill>
              <a:latin typeface="Calibri"/>
              <a:ea typeface="Calibri"/>
              <a:cs typeface="Calibri"/>
              <a:sym typeface="Calibri"/>
            </a:endParaRPr>
          </a:p>
          <a:p>
            <a:pPr marL="0" marR="0" lvl="0" indent="0" algn="just" rtl="0">
              <a:lnSpc>
                <a:spcPct val="90000"/>
              </a:lnSpc>
              <a:spcBef>
                <a:spcPts val="0"/>
              </a:spcBef>
              <a:spcAft>
                <a:spcPts val="0"/>
              </a:spcAft>
              <a:buNone/>
            </a:pPr>
            <a:r>
              <a:rPr lang="it" sz="2267" b="1" i="0" u="none" strike="noStrike" cap="none">
                <a:solidFill>
                  <a:srgbClr val="5A6772"/>
                </a:solidFill>
                <a:latin typeface="Calibri"/>
                <a:ea typeface="Calibri"/>
                <a:cs typeface="Calibri"/>
                <a:sym typeface="Calibri"/>
              </a:rPr>
              <a:t>Da subito, ho ribadito la mia assoluta disponibilità a lasciare in qualsiasi momento, a qualcuno più adatto di me, e ad un passaggio di consegne di qualità, ma anche a collaborare pro bono successivamente, nel solo interesse del Paese</a:t>
            </a:r>
            <a:endParaRPr sz="2267" b="1" i="0" u="none" strike="noStrike" cap="none">
              <a:solidFill>
                <a:srgbClr val="5A6772"/>
              </a:solidFill>
              <a:latin typeface="Calibri"/>
              <a:ea typeface="Calibri"/>
              <a:cs typeface="Calibri"/>
              <a:sym typeface="Calibri"/>
            </a:endParaRPr>
          </a:p>
        </p:txBody>
      </p:sp>
      <p:sp>
        <p:nvSpPr>
          <p:cNvPr id="717" name="Google Shape;717;p19"/>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Il management della continuità</a:t>
            </a:r>
            <a:endParaRPr sz="3733" b="1" i="0" u="none" strike="noStrike" cap="none">
              <a:solidFill>
                <a:srgbClr val="0066CC"/>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3" name="Google Shape;723;p20"/>
          <p:cNvSpPr txBox="1"/>
          <p:nvPr/>
        </p:nvSpPr>
        <p:spPr>
          <a:xfrm>
            <a:off x="805913" y="1460204"/>
            <a:ext cx="5217043" cy="5174141"/>
          </a:xfrm>
          <a:prstGeom prst="rect">
            <a:avLst/>
          </a:prstGeom>
          <a:noFill/>
          <a:ln>
            <a:noFill/>
          </a:ln>
        </p:spPr>
        <p:txBody>
          <a:bodyPr spcFirstLastPara="1" wrap="square" lIns="91425" tIns="91425" rIns="91425" bIns="91425" anchor="ctr" anchorCtr="0">
            <a:noAutofit/>
          </a:bodyPr>
          <a:lstStyle/>
          <a:p>
            <a:pPr marL="0" marR="0" lvl="0" indent="0" algn="just" rtl="0">
              <a:lnSpc>
                <a:spcPct val="90000"/>
              </a:lnSpc>
              <a:spcBef>
                <a:spcPts val="0"/>
              </a:spcBef>
              <a:spcAft>
                <a:spcPts val="0"/>
              </a:spcAft>
              <a:buNone/>
            </a:pPr>
            <a:r>
              <a:rPr lang="it" sz="2267" b="1" i="0" u="none" strike="noStrike" cap="none">
                <a:solidFill>
                  <a:srgbClr val="5A6772"/>
                </a:solidFill>
                <a:latin typeface="Calibri"/>
                <a:ea typeface="Calibri"/>
                <a:cs typeface="Calibri"/>
                <a:sym typeface="Calibri"/>
              </a:rPr>
              <a:t>In un contesto politico caratterizzato da una endemica e drammatica discontinuità</a:t>
            </a:r>
            <a:endParaRPr sz="2267" b="1" i="0" u="none" strike="noStrike" cap="none">
              <a:solidFill>
                <a:srgbClr val="5A6772"/>
              </a:solidFill>
              <a:latin typeface="Calibri"/>
              <a:ea typeface="Calibri"/>
              <a:cs typeface="Calibri"/>
              <a:sym typeface="Calibri"/>
            </a:endParaRPr>
          </a:p>
        </p:txBody>
      </p:sp>
      <p:sp>
        <p:nvSpPr>
          <p:cNvPr id="724" name="Google Shape;724;p20"/>
          <p:cNvSpPr txBox="1"/>
          <p:nvPr/>
        </p:nvSpPr>
        <p:spPr>
          <a:xfrm>
            <a:off x="805914" y="896604"/>
            <a:ext cx="5881549"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Il management della continuità</a:t>
            </a:r>
            <a:endParaRPr sz="3733" b="1" i="0" u="none" strike="noStrike" cap="none">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92D97B6B-3A2E-F7EF-998B-255D29CA791C}"/>
              </a:ext>
            </a:extLst>
          </p:cNvPr>
          <p:cNvPicPr>
            <a:picLocks noChangeAspect="1"/>
          </p:cNvPicPr>
          <p:nvPr/>
        </p:nvPicPr>
        <p:blipFill>
          <a:blip r:embed="rId3"/>
          <a:stretch>
            <a:fillRect/>
          </a:stretch>
        </p:blipFill>
        <p:spPr>
          <a:xfrm>
            <a:off x="6760508" y="0"/>
            <a:ext cx="4625578"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21"/>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730" name="Google Shape;730;p21"/>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Il white paper di Piacentini</a:t>
            </a:r>
            <a:endParaRPr sz="3466" b="1" i="0" u="none" strike="noStrike" cap="none">
              <a:solidFill>
                <a:srgbClr val="0066CC"/>
              </a:solidFill>
              <a:latin typeface="Calibri"/>
              <a:ea typeface="Calibri"/>
              <a:cs typeface="Calibri"/>
              <a:sym typeface="Calibri"/>
            </a:endParaRPr>
          </a:p>
        </p:txBody>
      </p:sp>
      <p:sp>
        <p:nvSpPr>
          <p:cNvPr id="731" name="Google Shape;731;p21"/>
          <p:cNvSpPr txBox="1"/>
          <p:nvPr/>
        </p:nvSpPr>
        <p:spPr>
          <a:xfrm>
            <a:off x="351600" y="2285225"/>
            <a:ext cx="5456000" cy="2856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667" b="0" i="0" u="none" strike="noStrike" cap="none">
                <a:solidFill>
                  <a:srgbClr val="5A6772"/>
                </a:solidFill>
                <a:latin typeface="Calibri"/>
                <a:ea typeface="Calibri"/>
                <a:cs typeface="Calibri"/>
                <a:sym typeface="Calibri"/>
              </a:rPr>
              <a:t>Il documento pubblicato a settembre del 2018 contiene un resoconto delle attività svolte, oltre che le raccomandazioni dirette al Governo per la creazione di un modello permanente di governance del digitale </a:t>
            </a:r>
            <a:endParaRPr sz="2667" b="0" i="0" u="none" strike="noStrike" cap="none">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667" b="0" i="0" u="none" strike="noStrike" cap="none">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667" b="0" i="0" u="none" strike="noStrike" cap="none">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667" b="0" i="0" u="none" strike="noStrike" cap="none">
              <a:solidFill>
                <a:srgbClr val="5A6772"/>
              </a:solidFill>
              <a:latin typeface="Calibri"/>
              <a:ea typeface="Calibri"/>
              <a:cs typeface="Calibri"/>
              <a:sym typeface="Calibri"/>
            </a:endParaRPr>
          </a:p>
        </p:txBody>
      </p:sp>
      <p:sp>
        <p:nvSpPr>
          <p:cNvPr id="732" name="Google Shape;732;p21"/>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SECONDO COMMISSARIO PER L’ATTUAZIONE DELL’AGENDA DIGITALE</a:t>
            </a:r>
            <a:endParaRPr sz="1333" b="0" i="0" u="none" strike="noStrike" cap="none">
              <a:solidFill>
                <a:srgbClr val="0066CC"/>
              </a:solidFill>
              <a:latin typeface="Calibri"/>
              <a:ea typeface="Calibri"/>
              <a:cs typeface="Calibri"/>
              <a:sym typeface="Calibri"/>
            </a:endParaRPr>
          </a:p>
        </p:txBody>
      </p:sp>
      <p:pic>
        <p:nvPicPr>
          <p:cNvPr id="733" name="Google Shape;733;p21"/>
          <p:cNvPicPr preferRelativeResize="0"/>
          <p:nvPr/>
        </p:nvPicPr>
        <p:blipFill rotWithShape="1">
          <a:blip r:embed="rId3">
            <a:alphaModFix/>
          </a:blip>
          <a:srcRect/>
          <a:stretch/>
        </p:blipFill>
        <p:spPr>
          <a:xfrm>
            <a:off x="7364168" y="1832963"/>
            <a:ext cx="3523904" cy="2480052"/>
          </a:xfrm>
          <a:prstGeom prst="rect">
            <a:avLst/>
          </a:prstGeom>
          <a:noFill/>
          <a:ln>
            <a:noFill/>
          </a:ln>
        </p:spPr>
      </p:pic>
      <p:pic>
        <p:nvPicPr>
          <p:cNvPr id="734" name="Google Shape;734;p21"/>
          <p:cNvPicPr preferRelativeResize="0"/>
          <p:nvPr/>
        </p:nvPicPr>
        <p:blipFill rotWithShape="1">
          <a:blip r:embed="rId4">
            <a:alphaModFix/>
          </a:blip>
          <a:srcRect/>
          <a:stretch/>
        </p:blipFill>
        <p:spPr>
          <a:xfrm>
            <a:off x="6536267" y="1733875"/>
            <a:ext cx="5147733" cy="2915424"/>
          </a:xfrm>
          <a:prstGeom prst="rect">
            <a:avLst/>
          </a:prstGeom>
          <a:noFill/>
          <a:ln>
            <a:noFill/>
          </a:ln>
        </p:spPr>
      </p:pic>
      <p:sp>
        <p:nvSpPr>
          <p:cNvPr id="735" name="Google Shape;735;p21"/>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22"/>
          <p:cNvPicPr preferRelativeResize="0"/>
          <p:nvPr/>
        </p:nvPicPr>
        <p:blipFill rotWithShape="1">
          <a:blip r:embed="rId3">
            <a:alphaModFix/>
          </a:blip>
          <a:srcRect l="34375" t="3344" r="15625"/>
          <a:stretch/>
        </p:blipFill>
        <p:spPr>
          <a:xfrm>
            <a:off x="6096000" y="900"/>
            <a:ext cx="6096000" cy="6858000"/>
          </a:xfrm>
          <a:prstGeom prst="rect">
            <a:avLst/>
          </a:prstGeom>
          <a:noFill/>
          <a:ln>
            <a:noFill/>
          </a:ln>
        </p:spPr>
      </p:pic>
      <p:sp>
        <p:nvSpPr>
          <p:cNvPr id="741" name="Google Shape;741;p22"/>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742" name="Google Shape;742;p22"/>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dirty="0">
                <a:solidFill>
                  <a:srgbClr val="0066CC"/>
                </a:solidFill>
                <a:latin typeface="Calibri"/>
                <a:ea typeface="Calibri"/>
                <a:cs typeface="Calibri"/>
                <a:sym typeface="Calibri"/>
              </a:rPr>
              <a:t>Il Dipartimento e la Newco</a:t>
            </a:r>
            <a:endParaRPr sz="3466" b="1" i="0" u="none" strike="noStrike" cap="none" dirty="0">
              <a:solidFill>
                <a:srgbClr val="0066CC"/>
              </a:solidFill>
              <a:latin typeface="Calibri"/>
              <a:ea typeface="Calibri"/>
              <a:cs typeface="Calibri"/>
              <a:sym typeface="Calibri"/>
            </a:endParaRPr>
          </a:p>
        </p:txBody>
      </p:sp>
      <p:sp>
        <p:nvSpPr>
          <p:cNvPr id="743" name="Google Shape;743;p22"/>
          <p:cNvSpPr txBox="1"/>
          <p:nvPr/>
        </p:nvSpPr>
        <p:spPr>
          <a:xfrm>
            <a:off x="351600" y="2285225"/>
            <a:ext cx="5456000" cy="2856400"/>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0"/>
              </a:spcBef>
              <a:spcAft>
                <a:spcPts val="0"/>
              </a:spcAft>
              <a:buNone/>
            </a:pPr>
            <a:r>
              <a:rPr lang="it" sz="2000" b="0" i="0" u="none" strike="noStrike" cap="none" dirty="0">
                <a:solidFill>
                  <a:srgbClr val="5A6772"/>
                </a:solidFill>
                <a:latin typeface="Calibri"/>
                <a:ea typeface="Calibri"/>
                <a:cs typeface="Calibri"/>
                <a:sym typeface="Calibri"/>
              </a:rPr>
              <a:t>Con la legge 11 Febbraio 2019, n.12, le competenze del Commissario straordinario per l’attuazione dell’Agenda digitale vengono trasferite al Presidente del Consiglio dei Ministri, o al Ministro delegato.</a:t>
            </a:r>
            <a:endParaRPr sz="2000" b="0" i="0" u="none" strike="noStrike" cap="none" dirty="0">
              <a:solidFill>
                <a:srgbClr val="5A6772"/>
              </a:solidFill>
              <a:latin typeface="Calibri"/>
              <a:ea typeface="Calibri"/>
              <a:cs typeface="Calibri"/>
              <a:sym typeface="Calibri"/>
            </a:endParaRPr>
          </a:p>
          <a:p>
            <a:pPr marL="0" marR="0" lvl="0" indent="0" algn="just" rtl="0">
              <a:lnSpc>
                <a:spcPct val="90000"/>
              </a:lnSpc>
              <a:spcBef>
                <a:spcPts val="0"/>
              </a:spcBef>
              <a:spcAft>
                <a:spcPts val="0"/>
              </a:spcAft>
              <a:buNone/>
            </a:pPr>
            <a:endParaRPr sz="2000" b="0" i="0" u="none" strike="noStrike" cap="none" dirty="0">
              <a:solidFill>
                <a:srgbClr val="5A6772"/>
              </a:solidFill>
              <a:latin typeface="Calibri"/>
              <a:ea typeface="Calibri"/>
              <a:cs typeface="Calibri"/>
              <a:sym typeface="Calibri"/>
            </a:endParaRPr>
          </a:p>
          <a:p>
            <a:pPr marL="0" marR="0" lvl="0" indent="0" algn="just" rtl="0">
              <a:lnSpc>
                <a:spcPct val="90000"/>
              </a:lnSpc>
              <a:spcBef>
                <a:spcPts val="0"/>
              </a:spcBef>
              <a:spcAft>
                <a:spcPts val="0"/>
              </a:spcAft>
              <a:buNone/>
            </a:pPr>
            <a:r>
              <a:rPr lang="it" sz="2000" b="0" i="0" u="none" strike="noStrike" cap="none" dirty="0">
                <a:solidFill>
                  <a:srgbClr val="5A6772"/>
                </a:solidFill>
                <a:latin typeface="Calibri"/>
                <a:ea typeface="Calibri"/>
                <a:cs typeface="Calibri"/>
                <a:sym typeface="Calibri"/>
              </a:rPr>
              <a:t>Inoltre, sono stati istituiti:</a:t>
            </a:r>
            <a:endParaRPr sz="2000" b="0" i="0" u="none" strike="noStrike" cap="none" dirty="0">
              <a:solidFill>
                <a:srgbClr val="5A6772"/>
              </a:solidFill>
              <a:latin typeface="Calibri"/>
              <a:ea typeface="Calibri"/>
              <a:cs typeface="Calibri"/>
              <a:sym typeface="Calibri"/>
            </a:endParaRPr>
          </a:p>
          <a:p>
            <a:pPr marL="457189" marR="0" lvl="0" indent="-414855" algn="just" rtl="0">
              <a:lnSpc>
                <a:spcPct val="90000"/>
              </a:lnSpc>
              <a:spcBef>
                <a:spcPts val="0"/>
              </a:spcBef>
              <a:spcAft>
                <a:spcPts val="0"/>
              </a:spcAft>
              <a:buClr>
                <a:srgbClr val="5A6772"/>
              </a:buClr>
              <a:buSzPts val="1500"/>
              <a:buFont typeface="Calibri"/>
              <a:buChar char="•"/>
            </a:pPr>
            <a:r>
              <a:rPr lang="it" sz="2000" b="0" i="0" u="none" strike="noStrike" cap="none" dirty="0">
                <a:solidFill>
                  <a:srgbClr val="5A6772"/>
                </a:solidFill>
                <a:latin typeface="Calibri"/>
                <a:ea typeface="Calibri"/>
                <a:cs typeface="Calibri"/>
                <a:sym typeface="Calibri"/>
              </a:rPr>
              <a:t>Un Dipartimento;</a:t>
            </a:r>
            <a:endParaRPr sz="2000" b="0" i="0" u="none" strike="noStrike" cap="none" dirty="0">
              <a:solidFill>
                <a:srgbClr val="5A6772"/>
              </a:solidFill>
              <a:latin typeface="Calibri"/>
              <a:ea typeface="Calibri"/>
              <a:cs typeface="Calibri"/>
              <a:sym typeface="Calibri"/>
            </a:endParaRPr>
          </a:p>
          <a:p>
            <a:pPr marL="457189" marR="0" lvl="0" indent="-414855" algn="just" rtl="0">
              <a:lnSpc>
                <a:spcPct val="90000"/>
              </a:lnSpc>
              <a:spcBef>
                <a:spcPts val="0"/>
              </a:spcBef>
              <a:spcAft>
                <a:spcPts val="0"/>
              </a:spcAft>
              <a:buClr>
                <a:srgbClr val="5A6772"/>
              </a:buClr>
              <a:buSzPts val="1500"/>
              <a:buFont typeface="Calibri"/>
              <a:buChar char="•"/>
            </a:pPr>
            <a:r>
              <a:rPr lang="it" sz="2000" b="0" i="0" u="none" strike="noStrike" cap="none" dirty="0">
                <a:solidFill>
                  <a:srgbClr val="5A6772"/>
                </a:solidFill>
                <a:latin typeface="Calibri"/>
                <a:ea typeface="Calibri"/>
                <a:cs typeface="Calibri"/>
                <a:sym typeface="Calibri"/>
              </a:rPr>
              <a:t>Una Newco (società per azioni controllata dallo Stato) per gestire i progetti pagoPA, IO e Piattaforma Digitale Nazionale Dati (PDND).</a:t>
            </a:r>
            <a:endParaRPr sz="2000" b="0" i="0" u="none" strike="noStrike" cap="none" dirty="0">
              <a:solidFill>
                <a:srgbClr val="5A6772"/>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dirty="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000" b="0" i="0" u="none" strike="noStrike" cap="none" dirty="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000" b="0" i="0" u="none" strike="noStrike" cap="none" dirty="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000" b="0" i="0" u="none" strike="noStrike" cap="none" dirty="0">
              <a:solidFill>
                <a:srgbClr val="5A6772"/>
              </a:solidFill>
              <a:latin typeface="Calibri"/>
              <a:ea typeface="Calibri"/>
              <a:cs typeface="Calibri"/>
              <a:sym typeface="Calibri"/>
            </a:endParaRPr>
          </a:p>
        </p:txBody>
      </p:sp>
      <p:sp>
        <p:nvSpPr>
          <p:cNvPr id="744" name="Google Shape;744;p22"/>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LA NUOVA GOVERNANCE DEL DIGITALE IN ITALIA</a:t>
            </a:r>
            <a:endParaRPr sz="1333" b="0" i="0" u="none" strike="noStrike" cap="none">
              <a:solidFill>
                <a:srgbClr val="0066CC"/>
              </a:solidFill>
              <a:latin typeface="Calibri"/>
              <a:ea typeface="Calibri"/>
              <a:cs typeface="Calibri"/>
              <a:sym typeface="Calibri"/>
            </a:endParaRPr>
          </a:p>
        </p:txBody>
      </p:sp>
      <p:sp>
        <p:nvSpPr>
          <p:cNvPr id="745" name="Google Shape;745;p22"/>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23"/>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751" name="Google Shape;751;p23"/>
          <p:cNvSpPr txBox="1"/>
          <p:nvPr/>
        </p:nvSpPr>
        <p:spPr>
          <a:xfrm>
            <a:off x="351600" y="1980425"/>
            <a:ext cx="5456000" cy="2856400"/>
          </a:xfrm>
          <a:prstGeom prst="rect">
            <a:avLst/>
          </a:prstGeom>
          <a:noFill/>
          <a:ln>
            <a:noFill/>
          </a:ln>
        </p:spPr>
        <p:txBody>
          <a:bodyPr spcFirstLastPara="1" wrap="square" lIns="121900" tIns="121900" rIns="121900" bIns="121900" anchor="t" anchorCtr="0">
            <a:noAutofit/>
          </a:bodyPr>
          <a:lstStyle/>
          <a:p>
            <a:pPr marL="457189" marR="0" lvl="0" indent="-355591" algn="l" rtl="0">
              <a:lnSpc>
                <a:spcPct val="90000"/>
              </a:lnSpc>
              <a:spcBef>
                <a:spcPts val="0"/>
              </a:spcBef>
              <a:spcAft>
                <a:spcPts val="0"/>
              </a:spcAft>
              <a:buClr>
                <a:srgbClr val="5A6772"/>
              </a:buClr>
              <a:buSzPts val="1600"/>
              <a:buFont typeface="Calibri"/>
              <a:buChar char="•"/>
            </a:pPr>
            <a:r>
              <a:rPr lang="it" sz="2133" b="0" i="0" u="none" strike="noStrike" cap="none">
                <a:solidFill>
                  <a:srgbClr val="5A6772"/>
                </a:solidFill>
                <a:latin typeface="Calibri"/>
                <a:ea typeface="Calibri"/>
                <a:cs typeface="Calibri"/>
                <a:sym typeface="Calibri"/>
              </a:rPr>
              <a:t>Il Governo nel 2019 ha istituito la figura del Ministro per l’Innovazione tecnologica e la Digitalizzazione, trasformato con il cambio di Governo avvenuto all’inizio del 2021 in Ministro per l’Innovazione tecnologica e la transizione digitale, a cui il Presidente del Consiglio dei ministri ha delegato, tra l’altro, funzioni, compiti e poteri del Commissario straordinario per l’attuazione dell’Agenda digitale.</a:t>
            </a:r>
            <a:endParaRPr sz="2133" b="0" i="0" u="none" strike="noStrike" cap="none">
              <a:solidFill>
                <a:srgbClr val="5A6772"/>
              </a:solidFill>
              <a:latin typeface="Calibri"/>
              <a:ea typeface="Calibri"/>
              <a:cs typeface="Calibri"/>
              <a:sym typeface="Calibri"/>
            </a:endParaRPr>
          </a:p>
          <a:p>
            <a:pPr marL="457189" marR="0" lvl="0" indent="0" algn="l" rtl="0">
              <a:lnSpc>
                <a:spcPct val="90000"/>
              </a:lnSpc>
              <a:spcBef>
                <a:spcPts val="0"/>
              </a:spcBef>
              <a:spcAft>
                <a:spcPts val="0"/>
              </a:spcAft>
              <a:buNone/>
            </a:pPr>
            <a:endParaRPr sz="2133" b="0" i="0" u="none" strike="noStrike" cap="none">
              <a:solidFill>
                <a:srgbClr val="5A6772"/>
              </a:solidFill>
              <a:latin typeface="Calibri"/>
              <a:ea typeface="Calibri"/>
              <a:cs typeface="Calibri"/>
              <a:sym typeface="Calibri"/>
            </a:endParaRPr>
          </a:p>
          <a:p>
            <a:pPr marL="457189" marR="0" lvl="0" indent="-355591" algn="l" rtl="0">
              <a:lnSpc>
                <a:spcPct val="90000"/>
              </a:lnSpc>
              <a:spcBef>
                <a:spcPts val="0"/>
              </a:spcBef>
              <a:spcAft>
                <a:spcPts val="0"/>
              </a:spcAft>
              <a:buClr>
                <a:srgbClr val="5A6772"/>
              </a:buClr>
              <a:buSzPts val="1600"/>
              <a:buFont typeface="Calibri"/>
              <a:buChar char="•"/>
            </a:pPr>
            <a:r>
              <a:rPr lang="it" sz="2133" b="0" i="0" u="none" strike="noStrike" cap="none">
                <a:solidFill>
                  <a:srgbClr val="5A6772"/>
                </a:solidFill>
                <a:latin typeface="Calibri"/>
                <a:ea typeface="Calibri"/>
                <a:cs typeface="Calibri"/>
                <a:sym typeface="Calibri"/>
              </a:rPr>
              <a:t>Al nuovo Ministro sono state attribuite le deleghe necessarie per garantire una corretta digitalizzazione del Paese</a:t>
            </a:r>
            <a:endParaRPr sz="2133" b="0" i="0" u="none" strike="noStrike" cap="none">
              <a:solidFill>
                <a:srgbClr val="5A6772"/>
              </a:solidFill>
              <a:latin typeface="Calibri"/>
              <a:ea typeface="Calibri"/>
              <a:cs typeface="Calibri"/>
              <a:sym typeface="Calibri"/>
            </a:endParaRPr>
          </a:p>
        </p:txBody>
      </p:sp>
      <p:sp>
        <p:nvSpPr>
          <p:cNvPr id="752" name="Google Shape;752;p23"/>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LA NUOVA GOVERNANCE DEL DIGITALE IN ITALIA</a:t>
            </a:r>
            <a:endParaRPr sz="1333" b="0" i="0" u="none" strike="noStrike" cap="none">
              <a:solidFill>
                <a:srgbClr val="0066CC"/>
              </a:solidFill>
              <a:latin typeface="Calibri"/>
              <a:ea typeface="Calibri"/>
              <a:cs typeface="Calibri"/>
              <a:sym typeface="Calibri"/>
            </a:endParaRPr>
          </a:p>
        </p:txBody>
      </p:sp>
      <p:pic>
        <p:nvPicPr>
          <p:cNvPr id="753" name="Google Shape;753;p23"/>
          <p:cNvPicPr preferRelativeResize="0"/>
          <p:nvPr/>
        </p:nvPicPr>
        <p:blipFill rotWithShape="1">
          <a:blip r:embed="rId3">
            <a:alphaModFix/>
          </a:blip>
          <a:srcRect l="50000" t="3344"/>
          <a:stretch/>
        </p:blipFill>
        <p:spPr>
          <a:xfrm>
            <a:off x="6096001" y="1101"/>
            <a:ext cx="6095999" cy="6857999"/>
          </a:xfrm>
          <a:prstGeom prst="rect">
            <a:avLst/>
          </a:prstGeom>
          <a:noFill/>
          <a:ln>
            <a:noFill/>
          </a:ln>
        </p:spPr>
      </p:pic>
      <p:sp>
        <p:nvSpPr>
          <p:cNvPr id="754" name="Google Shape;754;p23"/>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Il MID e il MITD</a:t>
            </a:r>
            <a:endParaRPr sz="3466" b="1" i="0" u="none" strike="noStrike" cap="none">
              <a:solidFill>
                <a:srgbClr val="0066CC"/>
              </a:solidFill>
              <a:latin typeface="Calibri"/>
              <a:ea typeface="Calibri"/>
              <a:cs typeface="Calibri"/>
              <a:sym typeface="Calibri"/>
            </a:endParaRPr>
          </a:p>
        </p:txBody>
      </p:sp>
      <p:sp>
        <p:nvSpPr>
          <p:cNvPr id="755" name="Google Shape;755;p23"/>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24" descr="Immagine che contiene esterni, segnale, testo, verde&#10;&#10;Descrizione generata automaticamente"/>
          <p:cNvPicPr preferRelativeResize="0"/>
          <p:nvPr/>
        </p:nvPicPr>
        <p:blipFill rotWithShape="1">
          <a:blip r:embed="rId3">
            <a:alphaModFix amt="33000"/>
          </a:blip>
          <a:srcRect/>
          <a:stretch/>
        </p:blipFill>
        <p:spPr>
          <a:xfrm>
            <a:off x="1462012" y="790500"/>
            <a:ext cx="9381325" cy="5277000"/>
          </a:xfrm>
          <a:prstGeom prst="rect">
            <a:avLst/>
          </a:prstGeom>
          <a:noFill/>
          <a:ln>
            <a:noFill/>
          </a:ln>
        </p:spPr>
      </p:pic>
      <p:sp>
        <p:nvSpPr>
          <p:cNvPr id="761" name="Google Shape;761;p24"/>
          <p:cNvSpPr txBox="1"/>
          <p:nvPr/>
        </p:nvSpPr>
        <p:spPr>
          <a:xfrm>
            <a:off x="1826375" y="4670251"/>
            <a:ext cx="8652400" cy="1344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it" sz="3067" b="1" i="0" u="none" strike="noStrike" cap="none">
                <a:solidFill>
                  <a:srgbClr val="5A6772"/>
                </a:solidFill>
                <a:latin typeface="Calibri"/>
                <a:ea typeface="Calibri"/>
                <a:cs typeface="Calibri"/>
                <a:sym typeface="Calibri"/>
              </a:rPr>
              <a:t>Una struttura di governance unica, accentrata nella Presidenza del Consiglio dei Ministri, per garantire l’innovazione del Paese</a:t>
            </a:r>
            <a:endParaRPr sz="3067" b="1" i="0" u="none" strike="noStrike" cap="none">
              <a:solidFill>
                <a:srgbClr val="5A6772"/>
              </a:solidFill>
              <a:latin typeface="Calibri"/>
              <a:ea typeface="Calibri"/>
              <a:cs typeface="Calibri"/>
              <a:sym typeface="Calibri"/>
            </a:endParaRPr>
          </a:p>
          <a:p>
            <a:pPr marL="0" marR="0" lvl="0" indent="0" algn="just" rtl="0">
              <a:lnSpc>
                <a:spcPct val="90000"/>
              </a:lnSpc>
              <a:spcBef>
                <a:spcPts val="0"/>
              </a:spcBef>
              <a:spcAft>
                <a:spcPts val="0"/>
              </a:spcAft>
              <a:buNone/>
            </a:pPr>
            <a:endParaRPr sz="3067" b="1" i="0" u="none" strike="noStrike" cap="none">
              <a:solidFill>
                <a:srgbClr val="5A6772"/>
              </a:solidFill>
              <a:latin typeface="Calibri"/>
              <a:ea typeface="Calibri"/>
              <a:cs typeface="Calibri"/>
              <a:sym typeface="Calibri"/>
            </a:endParaRPr>
          </a:p>
        </p:txBody>
      </p:sp>
      <p:sp>
        <p:nvSpPr>
          <p:cNvPr id="762" name="Google Shape;762;p24"/>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La nuova struttura di Governance</a:t>
            </a:r>
            <a:endParaRPr sz="3733" b="1" i="0" u="none" strike="noStrike" cap="none">
              <a:solidFill>
                <a:srgbClr val="0066CC"/>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5"/>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Gli attori responsabili</a:t>
            </a:r>
            <a:endParaRPr sz="3733" b="1" i="0" u="none" strike="noStrike" cap="none">
              <a:solidFill>
                <a:srgbClr val="0066CC"/>
              </a:solidFill>
              <a:latin typeface="Calibri"/>
              <a:ea typeface="Calibri"/>
              <a:cs typeface="Calibri"/>
              <a:sym typeface="Calibri"/>
            </a:endParaRPr>
          </a:p>
        </p:txBody>
      </p:sp>
      <p:sp>
        <p:nvSpPr>
          <p:cNvPr id="768" name="Google Shape;768;p25"/>
          <p:cNvSpPr/>
          <p:nvPr/>
        </p:nvSpPr>
        <p:spPr>
          <a:xfrm>
            <a:off x="3449353" y="1817400"/>
            <a:ext cx="4568800" cy="3189200"/>
          </a:xfrm>
          <a:prstGeom prst="triangle">
            <a:avLst>
              <a:gd name="adj" fmla="val 50000"/>
            </a:avLst>
          </a:prstGeom>
          <a:solidFill>
            <a:srgbClr val="F48FB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Calibri"/>
              <a:ea typeface="Calibri"/>
              <a:cs typeface="Calibri"/>
              <a:sym typeface="Calibri"/>
            </a:endParaRPr>
          </a:p>
        </p:txBody>
      </p:sp>
      <p:sp>
        <p:nvSpPr>
          <p:cNvPr id="769" name="Google Shape;769;p25"/>
          <p:cNvSpPr txBox="1"/>
          <p:nvPr/>
        </p:nvSpPr>
        <p:spPr>
          <a:xfrm>
            <a:off x="4465581" y="3520224"/>
            <a:ext cx="2537600" cy="1283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600" b="1" i="0" u="none" strike="noStrike" cap="none">
                <a:solidFill>
                  <a:srgbClr val="AC1145"/>
                </a:solidFill>
                <a:latin typeface="Calibri"/>
                <a:ea typeface="Calibri"/>
                <a:cs typeface="Calibri"/>
                <a:sym typeface="Calibri"/>
              </a:rPr>
              <a:t>Trasformazione Digitale </a:t>
            </a:r>
            <a:endParaRPr sz="1600" b="0" i="0" u="none" strike="noStrike" cap="none">
              <a:solidFill>
                <a:srgbClr val="AC1145"/>
              </a:solidFill>
              <a:latin typeface="Calibri"/>
              <a:ea typeface="Calibri"/>
              <a:cs typeface="Calibri"/>
              <a:sym typeface="Calibri"/>
            </a:endParaRPr>
          </a:p>
        </p:txBody>
      </p:sp>
      <p:grpSp>
        <p:nvGrpSpPr>
          <p:cNvPr id="770" name="Google Shape;770;p25"/>
          <p:cNvGrpSpPr/>
          <p:nvPr/>
        </p:nvGrpSpPr>
        <p:grpSpPr>
          <a:xfrm>
            <a:off x="4199796" y="4523950"/>
            <a:ext cx="4306216" cy="1258892"/>
            <a:chOff x="3698064" y="3159725"/>
            <a:chExt cx="2449869" cy="789043"/>
          </a:xfrm>
        </p:grpSpPr>
        <p:sp>
          <p:nvSpPr>
            <p:cNvPr id="771" name="Google Shape;771;p25"/>
            <p:cNvSpPr/>
            <p:nvPr/>
          </p:nvSpPr>
          <p:spPr>
            <a:xfrm rot="10800000">
              <a:off x="3698064" y="3575617"/>
              <a:ext cx="1740900" cy="125400"/>
            </a:xfrm>
            <a:prstGeom prst="rightArrow">
              <a:avLst>
                <a:gd name="adj1" fmla="val 25514"/>
                <a:gd name="adj2" fmla="val 64322"/>
              </a:avLst>
            </a:prstGeom>
            <a:solidFill>
              <a:srgbClr val="B6124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Calibri"/>
                <a:ea typeface="Calibri"/>
                <a:cs typeface="Calibri"/>
                <a:sym typeface="Calibri"/>
              </a:endParaRPr>
            </a:p>
          </p:txBody>
        </p:sp>
        <p:sp>
          <p:nvSpPr>
            <p:cNvPr id="772" name="Google Shape;772;p25"/>
            <p:cNvSpPr txBox="1"/>
            <p:nvPr/>
          </p:nvSpPr>
          <p:spPr>
            <a:xfrm rot="620">
              <a:off x="3771608" y="3655818"/>
              <a:ext cx="1662900" cy="2928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dirty="0">
                  <a:solidFill>
                    <a:srgbClr val="B61249"/>
                  </a:solidFill>
                  <a:latin typeface="Calibri"/>
                  <a:ea typeface="Calibri"/>
                  <a:cs typeface="Calibri"/>
                  <a:sym typeface="Calibri"/>
                </a:rPr>
                <a:t>Dipartimento per la trasformazione digitale &amp; AgID</a:t>
              </a:r>
              <a:endParaRPr sz="1333" b="0" i="0" u="none" strike="noStrike" cap="none" dirty="0">
                <a:solidFill>
                  <a:srgbClr val="B61249"/>
                </a:solidFill>
                <a:latin typeface="Calibri"/>
                <a:ea typeface="Calibri"/>
                <a:cs typeface="Calibri"/>
                <a:sym typeface="Calibri"/>
              </a:endParaRPr>
            </a:p>
          </p:txBody>
        </p:sp>
        <p:sp>
          <p:nvSpPr>
            <p:cNvPr id="773" name="Google Shape;773;p25"/>
            <p:cNvSpPr/>
            <p:nvPr/>
          </p:nvSpPr>
          <p:spPr>
            <a:xfrm>
              <a:off x="5582733" y="3159725"/>
              <a:ext cx="565200" cy="565500"/>
            </a:xfrm>
            <a:prstGeom prst="ellipse">
              <a:avLst/>
            </a:prstGeom>
            <a:solidFill>
              <a:srgbClr val="B61249"/>
            </a:solidFill>
            <a:ln>
              <a:noFill/>
            </a:ln>
            <a:effectLst>
              <a:outerShdw blurRad="57150" dist="19050" dir="5400000" algn="bl" rotWithShape="0">
                <a:srgbClr val="212121">
                  <a:alpha val="37254"/>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600" b="0" i="0" u="none" strike="noStrike" cap="none">
                  <a:solidFill>
                    <a:srgbClr val="FFFFFF"/>
                  </a:solidFill>
                  <a:latin typeface="Calibri"/>
                  <a:ea typeface="Calibri"/>
                  <a:cs typeface="Calibri"/>
                  <a:sym typeface="Calibri"/>
                </a:rPr>
                <a:t>02</a:t>
              </a:r>
              <a:endParaRPr sz="1600" b="0" i="0" u="none" strike="noStrike" cap="none">
                <a:solidFill>
                  <a:srgbClr val="FFFFFF"/>
                </a:solidFill>
                <a:latin typeface="Calibri"/>
                <a:ea typeface="Calibri"/>
                <a:cs typeface="Calibri"/>
                <a:sym typeface="Calibri"/>
              </a:endParaRPr>
            </a:p>
          </p:txBody>
        </p:sp>
      </p:grpSp>
      <p:grpSp>
        <p:nvGrpSpPr>
          <p:cNvPr id="774" name="Google Shape;774;p25"/>
          <p:cNvGrpSpPr/>
          <p:nvPr/>
        </p:nvGrpSpPr>
        <p:grpSpPr>
          <a:xfrm>
            <a:off x="3030776" y="1917269"/>
            <a:ext cx="2196784" cy="3508919"/>
            <a:chOff x="3032991" y="1525920"/>
            <a:chExt cx="1249782" cy="2199305"/>
          </a:xfrm>
        </p:grpSpPr>
        <p:sp>
          <p:nvSpPr>
            <p:cNvPr id="775" name="Google Shape;775;p25"/>
            <p:cNvSpPr/>
            <p:nvPr/>
          </p:nvSpPr>
          <p:spPr>
            <a:xfrm rot="-3360517">
              <a:off x="2960437" y="2297046"/>
              <a:ext cx="1629676" cy="125310"/>
            </a:xfrm>
            <a:prstGeom prst="rightArrow">
              <a:avLst>
                <a:gd name="adj1" fmla="val 25514"/>
                <a:gd name="adj2" fmla="val 64322"/>
              </a:avLst>
            </a:prstGeom>
            <a:solidFill>
              <a:srgbClr val="E1165A"/>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Calibri"/>
                <a:ea typeface="Calibri"/>
                <a:cs typeface="Calibri"/>
                <a:sym typeface="Calibri"/>
              </a:endParaRPr>
            </a:p>
          </p:txBody>
        </p:sp>
        <p:sp>
          <p:nvSpPr>
            <p:cNvPr id="776" name="Google Shape;776;p25"/>
            <p:cNvSpPr txBox="1"/>
            <p:nvPr/>
          </p:nvSpPr>
          <p:spPr>
            <a:xfrm rot="-3365016">
              <a:off x="2786718" y="2151658"/>
              <a:ext cx="1664030" cy="292803"/>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E1165A"/>
                  </a:solidFill>
                  <a:latin typeface="Calibri"/>
                  <a:ea typeface="Calibri"/>
                  <a:cs typeface="Calibri"/>
                  <a:sym typeface="Calibri"/>
                </a:rPr>
                <a:t>PagoPA SpA</a:t>
              </a:r>
              <a:endParaRPr sz="1333" b="0" i="0" u="none" strike="noStrike" cap="none">
                <a:solidFill>
                  <a:srgbClr val="E1165A"/>
                </a:solidFill>
                <a:latin typeface="Calibri"/>
                <a:ea typeface="Calibri"/>
                <a:cs typeface="Calibri"/>
                <a:sym typeface="Calibri"/>
              </a:endParaRPr>
            </a:p>
          </p:txBody>
        </p:sp>
        <p:sp>
          <p:nvSpPr>
            <p:cNvPr id="777" name="Google Shape;777;p25"/>
            <p:cNvSpPr/>
            <p:nvPr/>
          </p:nvSpPr>
          <p:spPr>
            <a:xfrm>
              <a:off x="3058183" y="3159725"/>
              <a:ext cx="565200" cy="565500"/>
            </a:xfrm>
            <a:prstGeom prst="ellipse">
              <a:avLst/>
            </a:prstGeom>
            <a:solidFill>
              <a:srgbClr val="E1165A"/>
            </a:solidFill>
            <a:ln>
              <a:noFill/>
            </a:ln>
            <a:effectLst>
              <a:outerShdw blurRad="57150" dist="19050" dir="5400000" algn="bl" rotWithShape="0">
                <a:srgbClr val="212121">
                  <a:alpha val="37254"/>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600" b="0" i="0" u="none" strike="noStrike" cap="none">
                  <a:solidFill>
                    <a:srgbClr val="FFFFFF"/>
                  </a:solidFill>
                  <a:latin typeface="Calibri"/>
                  <a:ea typeface="Calibri"/>
                  <a:cs typeface="Calibri"/>
                  <a:sym typeface="Calibri"/>
                </a:rPr>
                <a:t>03</a:t>
              </a:r>
              <a:endParaRPr sz="1600" b="0" i="0" u="none" strike="noStrike" cap="none">
                <a:solidFill>
                  <a:srgbClr val="FFFFFF"/>
                </a:solidFill>
                <a:latin typeface="Calibri"/>
                <a:ea typeface="Calibri"/>
                <a:cs typeface="Calibri"/>
                <a:sym typeface="Calibri"/>
              </a:endParaRPr>
            </a:p>
          </p:txBody>
        </p:sp>
      </p:grpSp>
      <p:grpSp>
        <p:nvGrpSpPr>
          <p:cNvPr id="778" name="Google Shape;778;p25"/>
          <p:cNvGrpSpPr/>
          <p:nvPr/>
        </p:nvGrpSpPr>
        <p:grpSpPr>
          <a:xfrm>
            <a:off x="5237991" y="1394243"/>
            <a:ext cx="3106599" cy="2970893"/>
            <a:chOff x="4288708" y="1198100"/>
            <a:chExt cx="1767389" cy="1862084"/>
          </a:xfrm>
        </p:grpSpPr>
        <p:sp>
          <p:nvSpPr>
            <p:cNvPr id="779" name="Google Shape;779;p25"/>
            <p:cNvSpPr/>
            <p:nvPr/>
          </p:nvSpPr>
          <p:spPr>
            <a:xfrm rot="3420919">
              <a:off x="4575050" y="2300047"/>
              <a:ext cx="1581515" cy="125402"/>
            </a:xfrm>
            <a:prstGeom prst="rightArrow">
              <a:avLst>
                <a:gd name="adj1" fmla="val 25514"/>
                <a:gd name="adj2" fmla="val 64322"/>
              </a:avLst>
            </a:prstGeom>
            <a:solidFill>
              <a:srgbClr val="840D3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Calibri"/>
                <a:ea typeface="Calibri"/>
                <a:cs typeface="Calibri"/>
                <a:sym typeface="Calibri"/>
              </a:endParaRPr>
            </a:p>
          </p:txBody>
        </p:sp>
        <p:sp>
          <p:nvSpPr>
            <p:cNvPr id="780" name="Google Shape;780;p25"/>
            <p:cNvSpPr/>
            <p:nvPr/>
          </p:nvSpPr>
          <p:spPr>
            <a:xfrm>
              <a:off x="4288708" y="1198100"/>
              <a:ext cx="565200" cy="565500"/>
            </a:xfrm>
            <a:prstGeom prst="ellipse">
              <a:avLst/>
            </a:prstGeom>
            <a:solidFill>
              <a:srgbClr val="840D35"/>
            </a:solidFill>
            <a:ln>
              <a:noFill/>
            </a:ln>
            <a:effectLst>
              <a:outerShdw blurRad="57150" dist="19050" dir="5400000" algn="bl" rotWithShape="0">
                <a:srgbClr val="212121">
                  <a:alpha val="37254"/>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600" b="0" i="0" u="none" strike="noStrike" cap="none">
                  <a:solidFill>
                    <a:srgbClr val="FFFFFF"/>
                  </a:solidFill>
                  <a:latin typeface="Calibri"/>
                  <a:ea typeface="Calibri"/>
                  <a:cs typeface="Calibri"/>
                  <a:sym typeface="Calibri"/>
                </a:rPr>
                <a:t>01</a:t>
              </a:r>
              <a:endParaRPr sz="1600" b="0" i="0" u="none" strike="noStrike" cap="none">
                <a:solidFill>
                  <a:srgbClr val="FFFFFF"/>
                </a:solidFill>
                <a:latin typeface="Calibri"/>
                <a:ea typeface="Calibri"/>
                <a:cs typeface="Calibri"/>
                <a:sym typeface="Calibri"/>
              </a:endParaRPr>
            </a:p>
          </p:txBody>
        </p:sp>
        <p:sp>
          <p:nvSpPr>
            <p:cNvPr id="781" name="Google Shape;781;p25"/>
            <p:cNvSpPr txBox="1"/>
            <p:nvPr/>
          </p:nvSpPr>
          <p:spPr>
            <a:xfrm rot="3420634">
              <a:off x="4640653" y="2101762"/>
              <a:ext cx="1673878" cy="292822"/>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840D35"/>
                  </a:solidFill>
                  <a:latin typeface="Calibri"/>
                  <a:ea typeface="Calibri"/>
                  <a:cs typeface="Calibri"/>
                  <a:sym typeface="Calibri"/>
                </a:rPr>
                <a:t>Ministro per l’Innovazione</a:t>
              </a:r>
              <a:endParaRPr sz="1333" b="0" i="0" u="none" strike="noStrike" cap="none">
                <a:solidFill>
                  <a:srgbClr val="840D35"/>
                </a:solidFill>
                <a:latin typeface="Calibri"/>
                <a:ea typeface="Calibri"/>
                <a:cs typeface="Calibri"/>
                <a:sym typeface="Calibri"/>
              </a:endParaRPr>
            </a:p>
          </p:txBody>
        </p:sp>
      </p:grpSp>
      <p:pic>
        <p:nvPicPr>
          <p:cNvPr id="782" name="Google Shape;782;p25"/>
          <p:cNvPicPr preferRelativeResize="0"/>
          <p:nvPr/>
        </p:nvPicPr>
        <p:blipFill rotWithShape="1">
          <a:blip r:embed="rId3">
            <a:alphaModFix/>
          </a:blip>
          <a:srcRect/>
          <a:stretch/>
        </p:blipFill>
        <p:spPr>
          <a:xfrm>
            <a:off x="1201268" y="2017767"/>
            <a:ext cx="1011832" cy="1153503"/>
          </a:xfrm>
          <a:prstGeom prst="rect">
            <a:avLst/>
          </a:prstGeom>
          <a:noFill/>
          <a:ln>
            <a:noFill/>
          </a:ln>
        </p:spPr>
      </p:pic>
      <p:sp>
        <p:nvSpPr>
          <p:cNvPr id="783" name="Google Shape;783;p25"/>
          <p:cNvSpPr txBox="1"/>
          <p:nvPr/>
        </p:nvSpPr>
        <p:spPr>
          <a:xfrm>
            <a:off x="823117" y="2838033"/>
            <a:ext cx="1258800" cy="209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1333" b="1" i="0" u="none" strike="noStrike" cap="none">
                <a:solidFill>
                  <a:srgbClr val="000000"/>
                </a:solidFill>
                <a:latin typeface="Calibri"/>
                <a:ea typeface="Calibri"/>
                <a:cs typeface="Calibri"/>
                <a:sym typeface="Calibri"/>
              </a:rPr>
              <a:t>PAs</a:t>
            </a:r>
            <a:endParaRPr sz="1333" b="1" i="0" u="none" strike="noStrike" cap="none">
              <a:solidFill>
                <a:srgbClr val="000000"/>
              </a:solidFill>
              <a:latin typeface="Calibri"/>
              <a:ea typeface="Calibri"/>
              <a:cs typeface="Calibri"/>
              <a:sym typeface="Calibri"/>
            </a:endParaRPr>
          </a:p>
        </p:txBody>
      </p:sp>
      <p:sp>
        <p:nvSpPr>
          <p:cNvPr id="784" name="Google Shape;784;p25"/>
          <p:cNvSpPr txBox="1"/>
          <p:nvPr/>
        </p:nvSpPr>
        <p:spPr>
          <a:xfrm>
            <a:off x="9972079" y="5927997"/>
            <a:ext cx="1258800" cy="349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1467" b="1" i="0" u="none" strike="noStrike" cap="none">
                <a:solidFill>
                  <a:srgbClr val="000000"/>
                </a:solidFill>
                <a:latin typeface="Calibri"/>
                <a:ea typeface="Calibri"/>
                <a:cs typeface="Calibri"/>
                <a:sym typeface="Calibri"/>
              </a:rPr>
              <a:t>Banche</a:t>
            </a:r>
            <a:endParaRPr sz="1467" b="1"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1467" b="1" i="0" u="none" strike="noStrike" cap="none">
              <a:solidFill>
                <a:srgbClr val="000000"/>
              </a:solidFill>
              <a:latin typeface="Calibri"/>
              <a:ea typeface="Calibri"/>
              <a:cs typeface="Calibri"/>
              <a:sym typeface="Calibri"/>
            </a:endParaRPr>
          </a:p>
        </p:txBody>
      </p:sp>
      <p:sp>
        <p:nvSpPr>
          <p:cNvPr id="785" name="Google Shape;785;p25"/>
          <p:cNvSpPr txBox="1"/>
          <p:nvPr/>
        </p:nvSpPr>
        <p:spPr>
          <a:xfrm>
            <a:off x="9972079" y="3221385"/>
            <a:ext cx="1258800" cy="495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1467" b="1" i="0" u="none" strike="noStrike" cap="none">
                <a:solidFill>
                  <a:srgbClr val="000000"/>
                </a:solidFill>
                <a:latin typeface="Calibri"/>
                <a:ea typeface="Calibri"/>
                <a:cs typeface="Calibri"/>
                <a:sym typeface="Calibri"/>
              </a:rPr>
              <a:t>Cittadini</a:t>
            </a:r>
            <a:endParaRPr sz="1467" b="1"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1467" b="1"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1467" b="1" i="0" u="none" strike="noStrike" cap="none">
              <a:solidFill>
                <a:srgbClr val="000000"/>
              </a:solidFill>
              <a:latin typeface="Calibri"/>
              <a:ea typeface="Calibri"/>
              <a:cs typeface="Calibri"/>
              <a:sym typeface="Calibri"/>
            </a:endParaRPr>
          </a:p>
        </p:txBody>
      </p:sp>
      <p:sp>
        <p:nvSpPr>
          <p:cNvPr id="786" name="Google Shape;786;p25"/>
          <p:cNvSpPr txBox="1"/>
          <p:nvPr/>
        </p:nvSpPr>
        <p:spPr>
          <a:xfrm>
            <a:off x="383433" y="3365167"/>
            <a:ext cx="2647600" cy="523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1467" b="1" i="0" u="none" strike="noStrike" cap="none">
                <a:solidFill>
                  <a:srgbClr val="000000"/>
                </a:solidFill>
                <a:latin typeface="Calibri"/>
                <a:ea typeface="Calibri"/>
                <a:cs typeface="Calibri"/>
                <a:sym typeface="Calibri"/>
              </a:rPr>
              <a:t>Centrale + Locale + Indipendente</a:t>
            </a:r>
            <a:endParaRPr sz="1467" b="1" i="0" u="none" strike="noStrike" cap="none">
              <a:solidFill>
                <a:srgbClr val="000000"/>
              </a:solidFill>
              <a:latin typeface="Calibri"/>
              <a:ea typeface="Calibri"/>
              <a:cs typeface="Calibri"/>
              <a:sym typeface="Calibri"/>
            </a:endParaRPr>
          </a:p>
        </p:txBody>
      </p:sp>
      <p:pic>
        <p:nvPicPr>
          <p:cNvPr id="787" name="Google Shape;787;p25"/>
          <p:cNvPicPr preferRelativeResize="0"/>
          <p:nvPr/>
        </p:nvPicPr>
        <p:blipFill rotWithShape="1">
          <a:blip r:embed="rId4">
            <a:alphaModFix/>
          </a:blip>
          <a:srcRect/>
          <a:stretch/>
        </p:blipFill>
        <p:spPr>
          <a:xfrm>
            <a:off x="9385600" y="1539934"/>
            <a:ext cx="2431757" cy="2431757"/>
          </a:xfrm>
          <a:prstGeom prst="rect">
            <a:avLst/>
          </a:prstGeom>
          <a:noFill/>
          <a:ln>
            <a:noFill/>
          </a:ln>
        </p:spPr>
      </p:pic>
      <p:pic>
        <p:nvPicPr>
          <p:cNvPr id="788" name="Google Shape;788;p25"/>
          <p:cNvPicPr preferRelativeResize="0"/>
          <p:nvPr/>
        </p:nvPicPr>
        <p:blipFill rotWithShape="1">
          <a:blip r:embed="rId5">
            <a:alphaModFix/>
          </a:blip>
          <a:srcRect b="9916"/>
          <a:stretch/>
        </p:blipFill>
        <p:spPr>
          <a:xfrm>
            <a:off x="9662146" y="4207400"/>
            <a:ext cx="1878663" cy="1741917"/>
          </a:xfrm>
          <a:prstGeom prst="rect">
            <a:avLst/>
          </a:prstGeom>
          <a:noFill/>
          <a:ln>
            <a:noFill/>
          </a:ln>
        </p:spPr>
      </p:pic>
      <p:sp>
        <p:nvSpPr>
          <p:cNvPr id="789" name="Google Shape;789;p25"/>
          <p:cNvSpPr txBox="1"/>
          <p:nvPr/>
        </p:nvSpPr>
        <p:spPr>
          <a:xfrm>
            <a:off x="936784" y="955033"/>
            <a:ext cx="1540800" cy="349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2000" b="1" i="0" u="none" strike="noStrike" cap="none">
                <a:solidFill>
                  <a:srgbClr val="0066CC"/>
                </a:solidFill>
                <a:latin typeface="Calibri"/>
                <a:ea typeface="Calibri"/>
                <a:cs typeface="Calibri"/>
                <a:sym typeface="Calibri"/>
              </a:rPr>
              <a:t>Pubblici</a:t>
            </a:r>
            <a:endParaRPr sz="2000" b="1" i="0" u="none" strike="noStrike" cap="none">
              <a:solidFill>
                <a:srgbClr val="0066CC"/>
              </a:solidFill>
              <a:latin typeface="Calibri"/>
              <a:ea typeface="Calibri"/>
              <a:cs typeface="Calibri"/>
              <a:sym typeface="Calibri"/>
            </a:endParaRPr>
          </a:p>
        </p:txBody>
      </p:sp>
      <p:sp>
        <p:nvSpPr>
          <p:cNvPr id="790" name="Google Shape;790;p25"/>
          <p:cNvSpPr txBox="1"/>
          <p:nvPr/>
        </p:nvSpPr>
        <p:spPr>
          <a:xfrm>
            <a:off x="9941929" y="955033"/>
            <a:ext cx="1319200" cy="349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2000" b="1" i="0" u="none" strike="noStrike" cap="none">
                <a:solidFill>
                  <a:srgbClr val="0066CC"/>
                </a:solidFill>
                <a:latin typeface="Calibri"/>
                <a:ea typeface="Calibri"/>
                <a:cs typeface="Calibri"/>
                <a:sym typeface="Calibri"/>
              </a:rPr>
              <a:t>Privati</a:t>
            </a:r>
            <a:endParaRPr sz="2000" b="1" i="0" u="none" strike="noStrike" cap="none">
              <a:solidFill>
                <a:srgbClr val="0066CC"/>
              </a:solidFill>
              <a:highlight>
                <a:srgbClr val="FFFFFF"/>
              </a:highlight>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23"/>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751" name="Google Shape;751;p23"/>
          <p:cNvSpPr txBox="1"/>
          <p:nvPr/>
        </p:nvSpPr>
        <p:spPr>
          <a:xfrm>
            <a:off x="351600" y="2373969"/>
            <a:ext cx="5456000" cy="3205030"/>
          </a:xfrm>
          <a:prstGeom prst="rect">
            <a:avLst/>
          </a:prstGeom>
          <a:noFill/>
          <a:ln>
            <a:noFill/>
          </a:ln>
        </p:spPr>
        <p:txBody>
          <a:bodyPr spcFirstLastPara="1" wrap="square" lIns="121900" tIns="121900" rIns="121900" bIns="121900" anchor="t" anchorCtr="0">
            <a:noAutofit/>
          </a:bodyPr>
          <a:lstStyle/>
          <a:p>
            <a:pPr marL="457189" marR="0" lvl="0" indent="-355591" algn="l" rtl="0">
              <a:lnSpc>
                <a:spcPct val="90000"/>
              </a:lnSpc>
              <a:spcBef>
                <a:spcPts val="0"/>
              </a:spcBef>
              <a:spcAft>
                <a:spcPts val="0"/>
              </a:spcAft>
              <a:buClr>
                <a:srgbClr val="5A6772"/>
              </a:buClr>
              <a:buSzPts val="1600"/>
              <a:buFont typeface="Calibri"/>
              <a:buChar char="•"/>
            </a:pPr>
            <a:r>
              <a:rPr lang="it" sz="2133" b="0" i="0" u="none" strike="noStrike" cap="none">
                <a:solidFill>
                  <a:srgbClr val="5A6772"/>
                </a:solidFill>
                <a:latin typeface="Calibri"/>
                <a:ea typeface="Calibri"/>
                <a:cs typeface="Calibri"/>
                <a:sym typeface="Calibri"/>
              </a:rPr>
              <a:t>Il </a:t>
            </a:r>
            <a:r>
              <a:rPr lang="it-IT" sz="2133" b="0" i="0" u="none" strike="noStrike" cap="none">
                <a:solidFill>
                  <a:srgbClr val="5A6772"/>
                </a:solidFill>
                <a:latin typeface="Calibri"/>
                <a:ea typeface="Calibri"/>
                <a:cs typeface="Calibri"/>
                <a:sym typeface="Calibri"/>
              </a:rPr>
              <a:t>31 ottobre 2022 il Governo attribuisce all’on. Alessio Butti il ruolo di Sottosegretario di Stato alla Presidenza del Consiglio dei Ministri con delega all’Innovazione. </a:t>
            </a:r>
          </a:p>
          <a:p>
            <a:pPr marL="457189" marR="0" lvl="0" indent="-355591" algn="l" rtl="0">
              <a:lnSpc>
                <a:spcPct val="90000"/>
              </a:lnSpc>
              <a:spcBef>
                <a:spcPts val="0"/>
              </a:spcBef>
              <a:spcAft>
                <a:spcPts val="0"/>
              </a:spcAft>
              <a:buClr>
                <a:srgbClr val="5A6772"/>
              </a:buClr>
              <a:buSzPts val="1600"/>
              <a:buFont typeface="Calibri"/>
              <a:buChar char="•"/>
            </a:pPr>
            <a:r>
              <a:rPr lang="it-IT" sz="2133">
                <a:solidFill>
                  <a:srgbClr val="5A6772"/>
                </a:solidFill>
                <a:latin typeface="Calibri"/>
                <a:ea typeface="Calibri"/>
                <a:cs typeface="Calibri"/>
                <a:sym typeface="Calibri"/>
              </a:rPr>
              <a:t>Al </a:t>
            </a:r>
            <a:r>
              <a:rPr lang="it-IT" sz="2133" b="0" i="0" u="none" strike="noStrike" cap="none">
                <a:solidFill>
                  <a:srgbClr val="5A6772"/>
                </a:solidFill>
                <a:latin typeface="Calibri"/>
                <a:ea typeface="Calibri"/>
                <a:cs typeface="Calibri"/>
                <a:sym typeface="Calibri"/>
              </a:rPr>
              <a:t>Sottosegretario </a:t>
            </a:r>
            <a:r>
              <a:rPr lang="it" sz="2133" b="0" i="0" u="none" strike="noStrike" cap="none">
                <a:solidFill>
                  <a:srgbClr val="5A6772"/>
                </a:solidFill>
                <a:latin typeface="Calibri"/>
                <a:ea typeface="Calibri"/>
                <a:cs typeface="Calibri"/>
                <a:sym typeface="Calibri"/>
              </a:rPr>
              <a:t>il Presidente del Consiglio dei ministri delega le funzioni, i compiti e i poteri che in precedenza erano in carico ai Ministri per l’Innovazione tecnologica e la transizione digitale.</a:t>
            </a:r>
            <a:endParaRPr sz="2133" b="0" i="0" u="none" strike="noStrike" cap="none">
              <a:solidFill>
                <a:srgbClr val="5A6772"/>
              </a:solidFill>
              <a:latin typeface="Calibri"/>
              <a:ea typeface="Calibri"/>
              <a:cs typeface="Calibri"/>
              <a:sym typeface="Calibri"/>
            </a:endParaRPr>
          </a:p>
        </p:txBody>
      </p:sp>
      <p:sp>
        <p:nvSpPr>
          <p:cNvPr id="752" name="Google Shape;752;p23"/>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LA NUOVA GOVERNANCE DEL DIGITALE IN ITALIA</a:t>
            </a:r>
            <a:endParaRPr sz="1333" b="0" i="0" u="none" strike="noStrike" cap="none">
              <a:solidFill>
                <a:srgbClr val="0066CC"/>
              </a:solidFill>
              <a:latin typeface="Calibri"/>
              <a:ea typeface="Calibri"/>
              <a:cs typeface="Calibri"/>
              <a:sym typeface="Calibri"/>
            </a:endParaRPr>
          </a:p>
        </p:txBody>
      </p:sp>
      <p:sp>
        <p:nvSpPr>
          <p:cNvPr id="754" name="Google Shape;754;p23"/>
          <p:cNvSpPr txBox="1"/>
          <p:nvPr/>
        </p:nvSpPr>
        <p:spPr>
          <a:xfrm>
            <a:off x="481099" y="900533"/>
            <a:ext cx="5903403" cy="603200"/>
          </a:xfrm>
          <a:prstGeom prst="rect">
            <a:avLst/>
          </a:prstGeom>
          <a:noFill/>
          <a:ln>
            <a:noFill/>
          </a:ln>
        </p:spPr>
        <p:txBody>
          <a:bodyPr spcFirstLastPara="1" wrap="square" lIns="121900" tIns="121900" rIns="121900" bIns="121900" anchor="t" anchorCtr="0">
            <a:noAutofit/>
          </a:bodyPr>
          <a:lstStyle/>
          <a:p>
            <a:r>
              <a:rPr lang="it" sz="3466" b="1" i="0" u="none" strike="noStrike" cap="none">
                <a:solidFill>
                  <a:srgbClr val="0066CC"/>
                </a:solidFill>
                <a:latin typeface="Calibri"/>
                <a:ea typeface="Calibri"/>
                <a:cs typeface="Calibri"/>
                <a:sym typeface="Calibri"/>
              </a:rPr>
              <a:t>Il </a:t>
            </a:r>
            <a:r>
              <a:rPr lang="it-IT" sz="3466" b="1" i="0" u="none" strike="noStrike" cap="none">
                <a:solidFill>
                  <a:srgbClr val="0066CC"/>
                </a:solidFill>
                <a:latin typeface="Calibri"/>
                <a:ea typeface="Calibri"/>
                <a:cs typeface="Calibri"/>
                <a:sym typeface="Calibri"/>
              </a:rPr>
              <a:t>SS con delega all’Innovazione</a:t>
            </a:r>
            <a:endParaRPr sz="3466" b="1" i="0" u="none" strike="noStrike" cap="none">
              <a:solidFill>
                <a:srgbClr val="0066CC"/>
              </a:solidFill>
              <a:latin typeface="Calibri"/>
              <a:ea typeface="Calibri"/>
              <a:cs typeface="Calibri"/>
              <a:sym typeface="Calibri"/>
            </a:endParaRPr>
          </a:p>
        </p:txBody>
      </p:sp>
      <p:pic>
        <p:nvPicPr>
          <p:cNvPr id="3" name="Immagine 2" descr="Immagine che contiene edificio, esterni, via, città&#10;&#10;Descrizione generata automaticamente">
            <a:extLst>
              <a:ext uri="{FF2B5EF4-FFF2-40B4-BE49-F238E27FC236}">
                <a16:creationId xmlns:a16="http://schemas.microsoft.com/office/drawing/2014/main" id="{CC3773BD-8525-499B-3B5C-0967391BC3E6}"/>
              </a:ext>
            </a:extLst>
          </p:cNvPr>
          <p:cNvPicPr>
            <a:picLocks noChangeAspect="1"/>
          </p:cNvPicPr>
          <p:nvPr/>
        </p:nvPicPr>
        <p:blipFill rotWithShape="1">
          <a:blip r:embed="rId3"/>
          <a:srcRect l="-1" r="50092"/>
          <a:stretch/>
        </p:blipFill>
        <p:spPr>
          <a:xfrm>
            <a:off x="6099048" y="1101"/>
            <a:ext cx="6092952" cy="6856899"/>
          </a:xfrm>
          <a:prstGeom prst="rect">
            <a:avLst/>
          </a:prstGeom>
        </p:spPr>
      </p:pic>
      <p:sp>
        <p:nvSpPr>
          <p:cNvPr id="755" name="Google Shape;755;p23"/>
          <p:cNvSpPr/>
          <p:nvPr/>
        </p:nvSpPr>
        <p:spPr>
          <a:xfrm>
            <a:off x="6097524" y="-1101"/>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5557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26"/>
          <p:cNvPicPr preferRelativeResize="0"/>
          <p:nvPr/>
        </p:nvPicPr>
        <p:blipFill rotWithShape="1">
          <a:blip r:embed="rId3">
            <a:alphaModFix/>
          </a:blip>
          <a:srcRect l="592" r="590"/>
          <a:stretch/>
        </p:blipFill>
        <p:spPr>
          <a:xfrm>
            <a:off x="0" y="-41233"/>
            <a:ext cx="12192000" cy="6940601"/>
          </a:xfrm>
          <a:prstGeom prst="rect">
            <a:avLst/>
          </a:prstGeom>
          <a:noFill/>
          <a:ln>
            <a:noFill/>
          </a:ln>
        </p:spPr>
      </p:pic>
      <p:sp>
        <p:nvSpPr>
          <p:cNvPr id="796" name="Google Shape;796;p26"/>
          <p:cNvSpPr/>
          <p:nvPr/>
        </p:nvSpPr>
        <p:spPr>
          <a:xfrm>
            <a:off x="0" y="-41233"/>
            <a:ext cx="12192000" cy="69408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797" name="Google Shape;797;p26"/>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4000" b="1" i="0" u="none" strike="noStrike" cap="none">
                <a:solidFill>
                  <a:srgbClr val="FFFFFF"/>
                </a:solidFill>
                <a:latin typeface="Calibri"/>
                <a:ea typeface="Calibri"/>
                <a:cs typeface="Calibri"/>
                <a:sym typeface="Calibri"/>
              </a:rPr>
              <a:t>Le risorse umane</a:t>
            </a:r>
            <a:endParaRPr sz="4000" b="1" i="0" u="none" strike="noStrike" cap="non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147"/>
          <p:cNvPicPr preferRelativeResize="0"/>
          <p:nvPr/>
        </p:nvPicPr>
        <p:blipFill rotWithShape="1">
          <a:blip r:embed="rId3">
            <a:alphaModFix/>
          </a:blip>
          <a:srcRect l="20717" r="20023"/>
          <a:stretch/>
        </p:blipFill>
        <p:spPr>
          <a:xfrm>
            <a:off x="6096000" y="0"/>
            <a:ext cx="6096027" cy="6857997"/>
          </a:xfrm>
          <a:prstGeom prst="rect">
            <a:avLst/>
          </a:prstGeom>
          <a:noFill/>
          <a:ln>
            <a:noFill/>
          </a:ln>
        </p:spPr>
      </p:pic>
      <p:sp>
        <p:nvSpPr>
          <p:cNvPr id="678" name="Google Shape;678;p147"/>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endParaRPr kumimoji="0" sz="1333" b="0" i="0" u="none" strike="noStrike" kern="1200" cap="none" spc="0" normalizeH="0" baseline="0" noProof="0">
              <a:ln>
                <a:noFill/>
              </a:ln>
              <a:solidFill>
                <a:srgbClr val="0066CC"/>
              </a:solidFill>
              <a:effectLst/>
              <a:uLnTx/>
              <a:uFillTx/>
              <a:latin typeface="Calibri" panose="020F0502020204030204"/>
              <a:ea typeface="Titillium Web SemiBold"/>
              <a:cs typeface="Titillium Web SemiBold"/>
              <a:sym typeface="Titillium Web SemiBold"/>
            </a:endParaRPr>
          </a:p>
        </p:txBody>
      </p:sp>
      <p:sp>
        <p:nvSpPr>
          <p:cNvPr id="679" name="Google Shape;679;p147"/>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Tx/>
              <a:buNone/>
              <a:tabLst/>
              <a:defRPr/>
            </a:pPr>
            <a:r>
              <a:rPr kumimoji="0" lang="it" sz="3467" b="1" i="0" u="none" strike="noStrike" kern="1200" cap="none" spc="0" normalizeH="0" baseline="0" noProof="0">
                <a:ln>
                  <a:noFill/>
                </a:ln>
                <a:solidFill>
                  <a:srgbClr val="0066CC"/>
                </a:solidFill>
                <a:effectLst/>
                <a:uLnTx/>
                <a:uFillTx/>
                <a:latin typeface="Calibri" panose="020F0502020204030204"/>
                <a:ea typeface="Calibri"/>
                <a:cs typeface="Calibri"/>
                <a:sym typeface="Calibri"/>
              </a:rPr>
              <a:t>L’ADI</a:t>
            </a:r>
            <a:endParaRPr kumimoji="0" sz="3467" b="1" i="0" u="none" strike="noStrike" kern="1200" cap="none" spc="0" normalizeH="0" baseline="0" noProof="0">
              <a:ln>
                <a:noFill/>
              </a:ln>
              <a:solidFill>
                <a:srgbClr val="0066CC"/>
              </a:solidFill>
              <a:effectLst/>
              <a:uLnTx/>
              <a:uFillTx/>
              <a:latin typeface="Calibri" panose="020F0502020204030204"/>
              <a:ea typeface="Calibri"/>
              <a:cs typeface="Calibri"/>
              <a:sym typeface="Calibri"/>
            </a:endParaRPr>
          </a:p>
        </p:txBody>
      </p:sp>
      <p:sp>
        <p:nvSpPr>
          <p:cNvPr id="680" name="Google Shape;680;p147"/>
          <p:cNvSpPr txBox="1"/>
          <p:nvPr/>
        </p:nvSpPr>
        <p:spPr>
          <a:xfrm>
            <a:off x="351600" y="1675621"/>
            <a:ext cx="5744400" cy="3422400"/>
          </a:xfrm>
          <a:prstGeom prst="rect">
            <a:avLst/>
          </a:prstGeom>
          <a:noFill/>
          <a:ln>
            <a:noFill/>
          </a:ln>
        </p:spPr>
        <p:txBody>
          <a:bodyPr spcFirstLastPara="1" wrap="square" lIns="121900" tIns="121900" rIns="121900" bIns="121900" anchor="t" anchorCtr="0">
            <a:noAutofit/>
          </a:bodyPr>
          <a:lstStyle/>
          <a:p>
            <a:pPr marL="609585" marR="0" lvl="0" indent="-465655" algn="l" defTabSz="914400" rtl="0" eaLnBrk="1" fontAlgn="auto" latinLnBrk="0" hangingPunct="1">
              <a:lnSpc>
                <a:spcPct val="100000"/>
              </a:lnSpc>
              <a:spcBef>
                <a:spcPts val="0"/>
              </a:spcBef>
              <a:spcAft>
                <a:spcPts val="0"/>
              </a:spcAft>
              <a:buClr>
                <a:srgbClr val="00B2C2"/>
              </a:buClr>
              <a:buSzPts val="1500"/>
              <a:buFont typeface="Titillium Web"/>
              <a:buChar char="➔"/>
              <a:tabLst/>
              <a:defRPr/>
            </a:pP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Nel </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2010</a:t>
            </a: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 la Commissione Europea presenta l’</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Agenda digitale europea</a:t>
            </a: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a:p>
            <a:pPr marL="457189"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a:p>
            <a:pPr marL="609585" marR="0" lvl="0" indent="-465655" algn="l" defTabSz="914400" rtl="0" eaLnBrk="1" fontAlgn="auto" latinLnBrk="0" hangingPunct="1">
              <a:lnSpc>
                <a:spcPct val="100000"/>
              </a:lnSpc>
              <a:spcBef>
                <a:spcPts val="0"/>
              </a:spcBef>
              <a:spcAft>
                <a:spcPts val="0"/>
              </a:spcAft>
              <a:buClr>
                <a:srgbClr val="00B2C2"/>
              </a:buClr>
              <a:buSzPts val="1500"/>
              <a:buFont typeface="Titillium Web"/>
              <a:buChar char="➔"/>
              <a:tabLst/>
              <a:defRPr/>
            </a:pP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Il </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1 marzo 2012</a:t>
            </a: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 con un decreto del ministro dello Sviluppo Economico, nel nostro Paese viene istituita</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 </a:t>
            </a: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l’</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Agenda digitale italiana</a:t>
            </a: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a:p>
            <a:pPr marL="457189"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a:p>
            <a:pPr marL="609585" marR="0" lvl="0" indent="-465655" algn="l" defTabSz="914400" rtl="0" eaLnBrk="1" fontAlgn="auto" latinLnBrk="0" hangingPunct="1">
              <a:lnSpc>
                <a:spcPct val="100000"/>
              </a:lnSpc>
              <a:spcBef>
                <a:spcPts val="0"/>
              </a:spcBef>
              <a:spcAft>
                <a:spcPts val="0"/>
              </a:spcAft>
              <a:buClr>
                <a:srgbClr val="00B2C2"/>
              </a:buClr>
              <a:buSzPts val="1500"/>
              <a:buFont typeface="Titillium Web"/>
              <a:buChar char="➔"/>
              <a:tabLst/>
              <a:defRPr/>
            </a:pP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Nello stesso anno</a:t>
            </a: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 per coordinare l’attuazione da parte delle singole PPAA dell’ADI, viene Istituita l’</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AgID</a:t>
            </a: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a:p>
            <a:pPr marL="609585" marR="0" lvl="0" indent="-465655" algn="l" defTabSz="914400" rtl="0" eaLnBrk="1" fontAlgn="auto" latinLnBrk="0" hangingPunct="1">
              <a:lnSpc>
                <a:spcPct val="100000"/>
              </a:lnSpc>
              <a:spcBef>
                <a:spcPts val="0"/>
              </a:spcBef>
              <a:spcAft>
                <a:spcPts val="0"/>
              </a:spcAft>
              <a:buClr>
                <a:srgbClr val="00B2C2"/>
              </a:buClr>
              <a:buSzPts val="1500"/>
              <a:buFont typeface="Titillium Web"/>
              <a:buChar char="➔"/>
              <a:tabLst/>
              <a:defRPr/>
            </a:pP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Nel 2015 </a:t>
            </a: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il Governo approva i documenti </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Strategia Italiana per la Crescita Digitale </a:t>
            </a:r>
            <a:r>
              <a:rPr kumimoji="0" lang="it" sz="2000" b="0"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e </a:t>
            </a:r>
            <a:r>
              <a:rPr kumimoji="0" lang="it"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rPr>
              <a:t>Strategia Italiana per la Banda Ultralarga</a:t>
            </a:r>
            <a:endParaRPr kumimoji="0" sz="2000" b="1" i="0" u="none" strike="noStrike" kern="1200" cap="none" spc="0" normalizeH="0" baseline="0" noProof="0" dirty="0">
              <a:ln>
                <a:noFill/>
              </a:ln>
              <a:solidFill>
                <a:srgbClr val="5A6772"/>
              </a:solidFill>
              <a:effectLst/>
              <a:uLnTx/>
              <a:uFillTx/>
              <a:latin typeface="Calibri" panose="020F0502020204030204"/>
              <a:ea typeface="Calibri"/>
              <a:cs typeface="Calibri"/>
              <a:sym typeface="Calibri"/>
            </a:endParaRPr>
          </a:p>
        </p:txBody>
      </p:sp>
      <p:sp>
        <p:nvSpPr>
          <p:cNvPr id="681" name="Google Shape;681;p147"/>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it" sz="1333" b="0" i="0" u="none" strike="noStrike" kern="1200" cap="none" spc="0" normalizeH="0" baseline="0" noProof="0">
                <a:ln>
                  <a:noFill/>
                </a:ln>
                <a:solidFill>
                  <a:srgbClr val="0066CC"/>
                </a:solidFill>
                <a:effectLst/>
                <a:uLnTx/>
                <a:uFillTx/>
                <a:latin typeface="Calibri" panose="020F0502020204030204"/>
                <a:ea typeface="Calibri"/>
                <a:cs typeface="Calibri"/>
                <a:sym typeface="Calibri"/>
              </a:rPr>
              <a:t>IL CONTESTO</a:t>
            </a:r>
            <a:endParaRPr kumimoji="0" sz="1333" b="0" i="0" u="none" strike="noStrike" kern="1200" cap="none" spc="0" normalizeH="0" baseline="0" noProof="0">
              <a:ln>
                <a:noFill/>
              </a:ln>
              <a:solidFill>
                <a:srgbClr val="0066CC"/>
              </a:solidFill>
              <a:effectLst/>
              <a:uLnTx/>
              <a:uFillTx/>
              <a:latin typeface="Calibri" panose="020F0502020204030204"/>
              <a:ea typeface="Calibri"/>
              <a:cs typeface="Calibri"/>
              <a:sym typeface="Calibri"/>
            </a:endParaRPr>
          </a:p>
        </p:txBody>
      </p:sp>
      <p:sp>
        <p:nvSpPr>
          <p:cNvPr id="682" name="Google Shape;682;p147"/>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27"/>
          <p:cNvPicPr preferRelativeResize="0"/>
          <p:nvPr/>
        </p:nvPicPr>
        <p:blipFill rotWithShape="1">
          <a:blip r:embed="rId3">
            <a:alphaModFix/>
          </a:blip>
          <a:srcRect/>
          <a:stretch/>
        </p:blipFill>
        <p:spPr>
          <a:xfrm>
            <a:off x="6096002" y="2"/>
            <a:ext cx="6096001" cy="6858001"/>
          </a:xfrm>
          <a:prstGeom prst="rect">
            <a:avLst/>
          </a:prstGeom>
          <a:noFill/>
          <a:ln>
            <a:noFill/>
          </a:ln>
        </p:spPr>
      </p:pic>
      <p:sp>
        <p:nvSpPr>
          <p:cNvPr id="803" name="Google Shape;803;p27"/>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804" name="Google Shape;804;p27"/>
          <p:cNvSpPr txBox="1"/>
          <p:nvPr/>
        </p:nvSpPr>
        <p:spPr>
          <a:xfrm>
            <a:off x="351600" y="1980436"/>
            <a:ext cx="5456000" cy="3906400"/>
          </a:xfrm>
          <a:prstGeom prst="rect">
            <a:avLst/>
          </a:prstGeom>
          <a:noFill/>
          <a:ln>
            <a:noFill/>
          </a:ln>
        </p:spPr>
        <p:txBody>
          <a:bodyPr spcFirstLastPara="1" wrap="square" lIns="121900" tIns="121900" rIns="121900" bIns="121900" anchor="t" anchorCtr="0">
            <a:noAutofit/>
          </a:bodyPr>
          <a:lstStyle/>
          <a:p>
            <a:pPr marL="457178" marR="0" lvl="0" indent="-355582" algn="l" rtl="0">
              <a:lnSpc>
                <a:spcPct val="90000"/>
              </a:lnSpc>
              <a:spcBef>
                <a:spcPts val="0"/>
              </a:spcBef>
              <a:spcAft>
                <a:spcPts val="0"/>
              </a:spcAft>
              <a:buClr>
                <a:srgbClr val="5A6772"/>
              </a:buClr>
              <a:buSzPts val="1600"/>
              <a:buFont typeface="Calibri"/>
              <a:buChar char="•"/>
            </a:pPr>
            <a:r>
              <a:rPr lang="it" sz="2133" b="0" i="0" u="none" strike="noStrike" cap="none">
                <a:solidFill>
                  <a:srgbClr val="5A6772"/>
                </a:solidFill>
                <a:latin typeface="Calibri"/>
                <a:ea typeface="Calibri"/>
                <a:cs typeface="Calibri"/>
                <a:sym typeface="Calibri"/>
              </a:rPr>
              <a:t>Nella </a:t>
            </a:r>
            <a:r>
              <a:rPr lang="it" sz="2133" b="1" i="0" u="none" strike="noStrike" cap="none">
                <a:solidFill>
                  <a:srgbClr val="5A6772"/>
                </a:solidFill>
                <a:latin typeface="Calibri"/>
                <a:ea typeface="Calibri"/>
                <a:cs typeface="Calibri"/>
                <a:sym typeface="Calibri"/>
              </a:rPr>
              <a:t>struttura commissariale</a:t>
            </a:r>
            <a:r>
              <a:rPr lang="it" sz="2133" b="0" i="0" u="none" strike="noStrike" cap="none">
                <a:solidFill>
                  <a:srgbClr val="5A6772"/>
                </a:solidFill>
                <a:latin typeface="Calibri"/>
                <a:ea typeface="Calibri"/>
                <a:cs typeface="Calibri"/>
                <a:sym typeface="Calibri"/>
              </a:rPr>
              <a:t>, il processo di hiring, dati anche i numeri non elevati, era gestito con una modalità più diretta e agile. Le posizioni venivano aperte al fine di trovare i “talenti”, per ciascuno specifico settore, desiderosi di contribuire ad un progetto importante per il nostro Paese.</a:t>
            </a:r>
            <a:endParaRPr sz="2133" b="0" i="0" u="none" strike="noStrike" cap="none">
              <a:solidFill>
                <a:srgbClr val="5A6772"/>
              </a:solidFill>
              <a:latin typeface="Calibri"/>
              <a:ea typeface="Calibri"/>
              <a:cs typeface="Calibri"/>
              <a:sym typeface="Calibri"/>
            </a:endParaRPr>
          </a:p>
          <a:p>
            <a:pPr marL="609570" marR="0" lvl="0" indent="0" algn="l" rtl="0">
              <a:lnSpc>
                <a:spcPct val="90000"/>
              </a:lnSpc>
              <a:spcBef>
                <a:spcPts val="0"/>
              </a:spcBef>
              <a:spcAft>
                <a:spcPts val="0"/>
              </a:spcAft>
              <a:buNone/>
            </a:pPr>
            <a:endParaRPr sz="2133" b="0" i="0" u="none" strike="noStrike" cap="none">
              <a:solidFill>
                <a:srgbClr val="5A6772"/>
              </a:solidFill>
              <a:latin typeface="Calibri"/>
              <a:ea typeface="Calibri"/>
              <a:cs typeface="Calibri"/>
              <a:sym typeface="Calibri"/>
            </a:endParaRPr>
          </a:p>
          <a:p>
            <a:pPr marL="457178" marR="0" lvl="0" indent="-355582" algn="l" rtl="0">
              <a:lnSpc>
                <a:spcPct val="90000"/>
              </a:lnSpc>
              <a:spcBef>
                <a:spcPts val="0"/>
              </a:spcBef>
              <a:spcAft>
                <a:spcPts val="0"/>
              </a:spcAft>
              <a:buClr>
                <a:srgbClr val="5A6772"/>
              </a:buClr>
              <a:buSzPts val="1600"/>
              <a:buFont typeface="Calibri"/>
              <a:buChar char="•"/>
            </a:pPr>
            <a:r>
              <a:rPr lang="it" sz="2133" b="0" i="0" u="none" strike="noStrike" cap="none">
                <a:solidFill>
                  <a:srgbClr val="5A6772"/>
                </a:solidFill>
                <a:latin typeface="Calibri"/>
                <a:ea typeface="Calibri"/>
                <a:cs typeface="Calibri"/>
                <a:sym typeface="Calibri"/>
              </a:rPr>
              <a:t>Un approccio che ha permesso di rimanere </a:t>
            </a:r>
            <a:r>
              <a:rPr lang="it" sz="2133" b="1" i="0" u="none" strike="noStrike" cap="none">
                <a:solidFill>
                  <a:srgbClr val="5A6772"/>
                </a:solidFill>
                <a:latin typeface="Calibri"/>
                <a:ea typeface="Calibri"/>
                <a:cs typeface="Calibri"/>
                <a:sym typeface="Calibri"/>
              </a:rPr>
              <a:t>snelli e focalizzati </a:t>
            </a:r>
            <a:r>
              <a:rPr lang="it" sz="2133" b="0" i="0" u="none" strike="noStrike" cap="none">
                <a:solidFill>
                  <a:srgbClr val="5A6772"/>
                </a:solidFill>
                <a:latin typeface="Calibri"/>
                <a:ea typeface="Calibri"/>
                <a:cs typeface="Calibri"/>
                <a:sym typeface="Calibri"/>
              </a:rPr>
              <a:t>sui progetti di competenza della struttura in maniera efficiente e produttiva.</a:t>
            </a:r>
            <a:endParaRPr sz="2133" b="0" i="0" u="none" strike="noStrike" cap="none">
              <a:solidFill>
                <a:srgbClr val="5A6772"/>
              </a:solidFill>
              <a:latin typeface="Calibri"/>
              <a:ea typeface="Calibri"/>
              <a:cs typeface="Calibri"/>
              <a:sym typeface="Calibri"/>
            </a:endParaRPr>
          </a:p>
        </p:txBody>
      </p:sp>
      <p:sp>
        <p:nvSpPr>
          <p:cNvPr id="805" name="Google Shape;805;p2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PROCESSO DI HIRING</a:t>
            </a:r>
            <a:endParaRPr sz="1333" b="0" i="0" u="none" strike="noStrike" cap="none">
              <a:solidFill>
                <a:srgbClr val="0066CC"/>
              </a:solidFill>
              <a:latin typeface="Calibri"/>
              <a:ea typeface="Calibri"/>
              <a:cs typeface="Calibri"/>
              <a:sym typeface="Calibri"/>
            </a:endParaRPr>
          </a:p>
        </p:txBody>
      </p:sp>
      <p:sp>
        <p:nvSpPr>
          <p:cNvPr id="806" name="Google Shape;806;p27"/>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Da 40 a 100+</a:t>
            </a:r>
            <a:endParaRPr sz="3466" b="1" i="0" u="none" strike="noStrike" cap="none">
              <a:solidFill>
                <a:srgbClr val="0066CC"/>
              </a:solidFill>
              <a:latin typeface="Calibri"/>
              <a:ea typeface="Calibri"/>
              <a:cs typeface="Calibri"/>
              <a:sym typeface="Calibri"/>
            </a:endParaRPr>
          </a:p>
        </p:txBody>
      </p:sp>
      <p:sp>
        <p:nvSpPr>
          <p:cNvPr id="807" name="Google Shape;807;p27"/>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28"/>
          <p:cNvPicPr preferRelativeResize="0"/>
          <p:nvPr/>
        </p:nvPicPr>
        <p:blipFill rotWithShape="1">
          <a:blip r:embed="rId3">
            <a:alphaModFix/>
          </a:blip>
          <a:srcRect l="40757"/>
          <a:stretch/>
        </p:blipFill>
        <p:spPr>
          <a:xfrm>
            <a:off x="6096002" y="2"/>
            <a:ext cx="6096001" cy="6858001"/>
          </a:xfrm>
          <a:prstGeom prst="rect">
            <a:avLst/>
          </a:prstGeom>
          <a:noFill/>
          <a:ln>
            <a:noFill/>
          </a:ln>
        </p:spPr>
      </p:pic>
      <p:sp>
        <p:nvSpPr>
          <p:cNvPr id="813" name="Google Shape;813;p28"/>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814" name="Google Shape;814;p28"/>
          <p:cNvSpPr txBox="1"/>
          <p:nvPr/>
        </p:nvSpPr>
        <p:spPr>
          <a:xfrm>
            <a:off x="351600" y="1878839"/>
            <a:ext cx="5456000" cy="47848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None/>
            </a:pPr>
            <a:r>
              <a:rPr lang="it" sz="2133" b="0" i="0" u="none" strike="noStrike" cap="none" dirty="0">
                <a:solidFill>
                  <a:srgbClr val="5A6772"/>
                </a:solidFill>
                <a:latin typeface="Calibri"/>
                <a:ea typeface="Calibri"/>
                <a:cs typeface="Calibri"/>
                <a:sym typeface="Calibri"/>
              </a:rPr>
              <a:t>Con l’istituzione del Dipartimento la situazione è cambiata. L’ampliamento delle </a:t>
            </a:r>
            <a:r>
              <a:rPr lang="it" sz="2133" b="1" i="0" u="none" strike="noStrike" cap="none" dirty="0">
                <a:solidFill>
                  <a:srgbClr val="5A6772"/>
                </a:solidFill>
                <a:latin typeface="Calibri"/>
                <a:ea typeface="Calibri"/>
                <a:cs typeface="Calibri"/>
                <a:sym typeface="Calibri"/>
              </a:rPr>
              <a:t>aree di competenza</a:t>
            </a:r>
            <a:r>
              <a:rPr lang="it" sz="2133" b="0" i="0" u="none" strike="noStrike" cap="none" dirty="0">
                <a:solidFill>
                  <a:srgbClr val="5A6772"/>
                </a:solidFill>
                <a:latin typeface="Calibri"/>
                <a:ea typeface="Calibri"/>
                <a:cs typeface="Calibri"/>
                <a:sym typeface="Calibri"/>
              </a:rPr>
              <a:t>, la gestione di più progetti complessi in tutte le loro fasi e l’essere diventato parte della PCM ha reso necessari: </a:t>
            </a:r>
            <a:br>
              <a:rPr lang="it" sz="2133" b="0" i="0" u="none" strike="noStrike" cap="none" dirty="0">
                <a:solidFill>
                  <a:srgbClr val="5A6772"/>
                </a:solidFill>
                <a:latin typeface="Calibri"/>
                <a:ea typeface="Calibri"/>
                <a:cs typeface="Calibri"/>
                <a:sym typeface="Calibri"/>
              </a:rPr>
            </a:br>
            <a:endParaRPr sz="2133" b="0" i="0" u="none" strike="noStrike" cap="none" dirty="0">
              <a:solidFill>
                <a:srgbClr val="5A6772"/>
              </a:solidFill>
              <a:latin typeface="Calibri"/>
              <a:ea typeface="Calibri"/>
              <a:cs typeface="Calibri"/>
              <a:sym typeface="Calibri"/>
            </a:endParaRPr>
          </a:p>
          <a:p>
            <a:pPr marL="380981" marR="0" lvl="0" indent="-380981" algn="l" rtl="0">
              <a:lnSpc>
                <a:spcPct val="90000"/>
              </a:lnSpc>
              <a:spcBef>
                <a:spcPts val="0"/>
              </a:spcBef>
              <a:spcAft>
                <a:spcPts val="0"/>
              </a:spcAft>
              <a:buClr>
                <a:srgbClr val="000000"/>
              </a:buClr>
              <a:buSzPts val="2133"/>
              <a:buFont typeface="Arial"/>
              <a:buChar char="•"/>
            </a:pPr>
            <a:r>
              <a:rPr lang="it" sz="2133" b="0" i="0" u="none" strike="noStrike" cap="none" dirty="0">
                <a:solidFill>
                  <a:srgbClr val="5A6772"/>
                </a:solidFill>
                <a:latin typeface="Calibri"/>
                <a:ea typeface="Calibri"/>
                <a:cs typeface="Calibri"/>
                <a:sym typeface="Calibri"/>
              </a:rPr>
              <a:t>una </a:t>
            </a:r>
            <a:r>
              <a:rPr lang="it" sz="2133" b="1" i="0" u="none" strike="noStrike" cap="none" dirty="0">
                <a:solidFill>
                  <a:srgbClr val="5A6772"/>
                </a:solidFill>
                <a:latin typeface="Calibri"/>
                <a:ea typeface="Calibri"/>
                <a:cs typeface="Calibri"/>
                <a:sym typeface="Calibri"/>
              </a:rPr>
              <a:t>maggiore strutturazione</a:t>
            </a:r>
            <a:endParaRPr sz="2133" b="0" i="0" u="none" strike="noStrike" cap="none" dirty="0">
              <a:solidFill>
                <a:srgbClr val="5A6772"/>
              </a:solidFill>
              <a:latin typeface="Calibri"/>
              <a:ea typeface="Calibri"/>
              <a:cs typeface="Calibri"/>
              <a:sym typeface="Calibri"/>
            </a:endParaRPr>
          </a:p>
          <a:p>
            <a:pPr marL="380981" marR="0" lvl="0" indent="-380981" algn="l" rtl="0">
              <a:lnSpc>
                <a:spcPct val="90000"/>
              </a:lnSpc>
              <a:spcBef>
                <a:spcPts val="0"/>
              </a:spcBef>
              <a:spcAft>
                <a:spcPts val="0"/>
              </a:spcAft>
              <a:buClr>
                <a:srgbClr val="000000"/>
              </a:buClr>
              <a:buSzPts val="2133"/>
              <a:buFont typeface="Arial"/>
              <a:buChar char="•"/>
            </a:pPr>
            <a:r>
              <a:rPr lang="it" sz="2133" b="0" i="0" u="none" strike="noStrike" cap="none" dirty="0">
                <a:solidFill>
                  <a:srgbClr val="5A6772"/>
                </a:solidFill>
                <a:latin typeface="Calibri"/>
                <a:ea typeface="Calibri"/>
                <a:cs typeface="Calibri"/>
                <a:sym typeface="Calibri"/>
              </a:rPr>
              <a:t>un aumento del fabbisogno di risorse a supporto (solo in termini di esperti si è passati da circa 40 esperti </a:t>
            </a:r>
            <a:r>
              <a:rPr lang="it" sz="2133" b="1" i="0" u="none" strike="noStrike" cap="none" dirty="0">
                <a:solidFill>
                  <a:srgbClr val="5A6772"/>
                </a:solidFill>
                <a:latin typeface="Calibri"/>
                <a:ea typeface="Calibri"/>
                <a:cs typeface="Calibri"/>
                <a:sym typeface="Calibri"/>
              </a:rPr>
              <a:t>ad oltre 100!</a:t>
            </a:r>
            <a:r>
              <a:rPr lang="it" sz="2133" b="0" i="0" u="none" strike="noStrike" cap="none" dirty="0">
                <a:solidFill>
                  <a:srgbClr val="5A6772"/>
                </a:solidFill>
                <a:latin typeface="Calibri"/>
                <a:ea typeface="Calibri"/>
                <a:cs typeface="Calibri"/>
                <a:sym typeface="Calibri"/>
              </a:rPr>
              <a:t>)</a:t>
            </a:r>
            <a:endParaRPr dirty="0"/>
          </a:p>
          <a:p>
            <a:pPr marL="380981" marR="0" lvl="0" indent="-380981" algn="l" rtl="0">
              <a:lnSpc>
                <a:spcPct val="90000"/>
              </a:lnSpc>
              <a:spcBef>
                <a:spcPts val="0"/>
              </a:spcBef>
              <a:spcAft>
                <a:spcPts val="0"/>
              </a:spcAft>
              <a:buClr>
                <a:srgbClr val="000000"/>
              </a:buClr>
              <a:buSzPts val="2133"/>
              <a:buFont typeface="Arial"/>
              <a:buChar char="•"/>
            </a:pPr>
            <a:r>
              <a:rPr lang="it" sz="2133" b="0" i="0" u="none" strike="noStrike" cap="none" dirty="0">
                <a:solidFill>
                  <a:srgbClr val="5A6772"/>
                </a:solidFill>
                <a:latin typeface="Calibri"/>
                <a:ea typeface="Calibri"/>
                <a:cs typeface="Calibri"/>
                <a:sym typeface="Calibri"/>
              </a:rPr>
              <a:t>un </a:t>
            </a:r>
            <a:r>
              <a:rPr lang="it" sz="2133" b="1" i="0" u="none" strike="noStrike" cap="none" dirty="0">
                <a:solidFill>
                  <a:srgbClr val="5A6772"/>
                </a:solidFill>
                <a:latin typeface="Calibri"/>
                <a:ea typeface="Calibri"/>
                <a:cs typeface="Calibri"/>
                <a:sym typeface="Calibri"/>
              </a:rPr>
              <a:t>ampliamento del numero di figure professionali </a:t>
            </a:r>
            <a:r>
              <a:rPr lang="it" sz="2133" b="0" i="0" u="none" strike="noStrike" cap="none" dirty="0">
                <a:solidFill>
                  <a:srgbClr val="5A6772"/>
                </a:solidFill>
                <a:latin typeface="Calibri"/>
                <a:ea typeface="Calibri"/>
                <a:cs typeface="Calibri"/>
                <a:sym typeface="Calibri"/>
              </a:rPr>
              <a:t>da ricercare </a:t>
            </a:r>
            <a:endParaRPr dirty="0"/>
          </a:p>
          <a:p>
            <a:pPr marL="380981" marR="0" lvl="0" indent="-380981" algn="l" rtl="0">
              <a:lnSpc>
                <a:spcPct val="90000"/>
              </a:lnSpc>
              <a:spcBef>
                <a:spcPts val="0"/>
              </a:spcBef>
              <a:spcAft>
                <a:spcPts val="0"/>
              </a:spcAft>
              <a:buClr>
                <a:srgbClr val="000000"/>
              </a:buClr>
              <a:buSzPts val="2133"/>
              <a:buFont typeface="Arial"/>
              <a:buChar char="•"/>
            </a:pPr>
            <a:r>
              <a:rPr lang="it" sz="2133" b="0" i="0" u="none" strike="noStrike" cap="none" dirty="0">
                <a:solidFill>
                  <a:srgbClr val="5A6772"/>
                </a:solidFill>
                <a:latin typeface="Calibri"/>
                <a:ea typeface="Calibri"/>
                <a:cs typeface="Calibri"/>
                <a:sym typeface="Calibri"/>
              </a:rPr>
              <a:t>un cambiamento nel processo di hiring verso un modello più strutturato e istituzionalizzato</a:t>
            </a:r>
            <a:endParaRPr sz="2133" b="0" i="0" u="none" strike="noStrike" cap="none" dirty="0">
              <a:solidFill>
                <a:srgbClr val="5A6772"/>
              </a:solidFill>
              <a:latin typeface="Calibri"/>
              <a:ea typeface="Calibri"/>
              <a:cs typeface="Calibri"/>
              <a:sym typeface="Calibri"/>
            </a:endParaRPr>
          </a:p>
        </p:txBody>
      </p:sp>
      <p:sp>
        <p:nvSpPr>
          <p:cNvPr id="815" name="Google Shape;815;p2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PROCESSO DI HIRING</a:t>
            </a:r>
            <a:endParaRPr sz="1333" b="0" i="0" u="none" strike="noStrike" cap="none">
              <a:solidFill>
                <a:srgbClr val="0066CC"/>
              </a:solidFill>
              <a:latin typeface="Calibri"/>
              <a:ea typeface="Calibri"/>
              <a:cs typeface="Calibri"/>
              <a:sym typeface="Calibri"/>
            </a:endParaRPr>
          </a:p>
        </p:txBody>
      </p:sp>
      <p:sp>
        <p:nvSpPr>
          <p:cNvPr id="816" name="Google Shape;816;p28"/>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Da 40 a 100+</a:t>
            </a:r>
            <a:endParaRPr sz="3466" b="1" i="0" u="none" strike="noStrike" cap="none">
              <a:solidFill>
                <a:srgbClr val="0066CC"/>
              </a:solidFill>
              <a:latin typeface="Calibri"/>
              <a:ea typeface="Calibri"/>
              <a:cs typeface="Calibri"/>
              <a:sym typeface="Calibri"/>
            </a:endParaRPr>
          </a:p>
        </p:txBody>
      </p:sp>
      <p:sp>
        <p:nvSpPr>
          <p:cNvPr id="817" name="Google Shape;817;p28"/>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grpSp>
        <p:nvGrpSpPr>
          <p:cNvPr id="822" name="Google Shape;822;p29"/>
          <p:cNvGrpSpPr/>
          <p:nvPr/>
        </p:nvGrpSpPr>
        <p:grpSpPr>
          <a:xfrm>
            <a:off x="2" y="1891168"/>
            <a:ext cx="11917367" cy="2322067"/>
            <a:chOff x="0" y="656375"/>
            <a:chExt cx="8938025" cy="1741550"/>
          </a:xfrm>
        </p:grpSpPr>
        <p:sp>
          <p:nvSpPr>
            <p:cNvPr id="823" name="Google Shape;823;p29"/>
            <p:cNvSpPr/>
            <p:nvPr/>
          </p:nvSpPr>
          <p:spPr>
            <a:xfrm>
              <a:off x="0" y="656589"/>
              <a:ext cx="2214600" cy="669000"/>
            </a:xfrm>
            <a:prstGeom prst="homePlate">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1</a:t>
              </a:r>
              <a:endParaRPr sz="1467" b="0" i="0" u="none" strike="noStrike" cap="none">
                <a:solidFill>
                  <a:srgbClr val="FFFFFF"/>
                </a:solidFill>
                <a:latin typeface="Calibri"/>
                <a:ea typeface="Calibri"/>
                <a:cs typeface="Calibri"/>
                <a:sym typeface="Calibri"/>
              </a:endParaRPr>
            </a:p>
          </p:txBody>
        </p:sp>
        <p:sp>
          <p:nvSpPr>
            <p:cNvPr id="824" name="Google Shape;824;p29"/>
            <p:cNvSpPr txBox="1"/>
            <p:nvPr/>
          </p:nvSpPr>
          <p:spPr>
            <a:xfrm>
              <a:off x="66450" y="15237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Pubblicazione dei profili ricercati</a:t>
              </a:r>
              <a:endParaRPr sz="1333" b="1" i="0" u="none" strike="noStrike" cap="none">
                <a:solidFill>
                  <a:srgbClr val="000000"/>
                </a:solidFill>
                <a:latin typeface="Calibri"/>
                <a:ea typeface="Calibri"/>
                <a:cs typeface="Calibri"/>
                <a:sym typeface="Calibri"/>
              </a:endParaRPr>
            </a:p>
          </p:txBody>
        </p:sp>
        <p:sp>
          <p:nvSpPr>
            <p:cNvPr id="825" name="Google Shape;825;p29"/>
            <p:cNvSpPr/>
            <p:nvPr/>
          </p:nvSpPr>
          <p:spPr>
            <a:xfrm>
              <a:off x="1838325" y="656375"/>
              <a:ext cx="2064000" cy="669000"/>
            </a:xfrm>
            <a:prstGeom prst="chevron">
              <a:avLst>
                <a:gd name="adj" fmla="val 50000"/>
              </a:avLst>
            </a:prstGeom>
            <a:solidFill>
              <a:srgbClr val="0C58D3"/>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2</a:t>
              </a:r>
              <a:endParaRPr sz="1467" b="0" i="0" u="none" strike="noStrike" cap="none">
                <a:solidFill>
                  <a:srgbClr val="FFFFFF"/>
                </a:solidFill>
                <a:latin typeface="Calibri"/>
                <a:ea typeface="Calibri"/>
                <a:cs typeface="Calibri"/>
                <a:sym typeface="Calibri"/>
              </a:endParaRPr>
            </a:p>
          </p:txBody>
        </p:sp>
        <p:sp>
          <p:nvSpPr>
            <p:cNvPr id="826" name="Google Shape;826;p29"/>
            <p:cNvSpPr txBox="1"/>
            <p:nvPr/>
          </p:nvSpPr>
          <p:spPr>
            <a:xfrm>
              <a:off x="1864850" y="15237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Valutazione dei CV</a:t>
              </a:r>
              <a:r>
                <a:rPr lang="it" sz="1333" b="0" i="0" u="none" strike="noStrike" cap="none">
                  <a:solidFill>
                    <a:srgbClr val="000000"/>
                  </a:solidFill>
                  <a:latin typeface="Calibri"/>
                  <a:ea typeface="Calibri"/>
                  <a:cs typeface="Calibri"/>
                  <a:sym typeface="Calibri"/>
                </a:rPr>
                <a:t> </a:t>
              </a:r>
              <a:br>
                <a:rPr lang="it" sz="1333" b="0"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(Questa fase avviene in contemporanea alla ricezione dei CV; non ci sono tempi di attesa e non c’è necessità dell’istituzione di una commissione)</a:t>
              </a:r>
              <a:endParaRPr sz="1333" b="0" i="1" u="none" strike="noStrike" cap="none">
                <a:solidFill>
                  <a:srgbClr val="000000"/>
                </a:solidFill>
                <a:latin typeface="Calibri"/>
                <a:ea typeface="Calibri"/>
                <a:cs typeface="Calibri"/>
                <a:sym typeface="Calibri"/>
              </a:endParaRPr>
            </a:p>
          </p:txBody>
        </p:sp>
        <p:sp>
          <p:nvSpPr>
            <p:cNvPr id="827" name="Google Shape;827;p29"/>
            <p:cNvSpPr/>
            <p:nvPr/>
          </p:nvSpPr>
          <p:spPr>
            <a:xfrm>
              <a:off x="3516750" y="656375"/>
              <a:ext cx="2064000" cy="669000"/>
            </a:xfrm>
            <a:prstGeom prst="chevron">
              <a:avLst>
                <a:gd name="adj" fmla="val 50000"/>
              </a:avLst>
            </a:prstGeom>
            <a:solidFill>
              <a:srgbClr val="0D5DDF"/>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3</a:t>
              </a:r>
              <a:endParaRPr sz="1467" b="0" i="0" u="none" strike="noStrike" cap="none">
                <a:solidFill>
                  <a:srgbClr val="FFFFFF"/>
                </a:solidFill>
                <a:latin typeface="Calibri"/>
                <a:ea typeface="Calibri"/>
                <a:cs typeface="Calibri"/>
                <a:sym typeface="Calibri"/>
              </a:endParaRPr>
            </a:p>
          </p:txBody>
        </p:sp>
        <p:sp>
          <p:nvSpPr>
            <p:cNvPr id="828" name="Google Shape;828;p29"/>
            <p:cNvSpPr txBox="1"/>
            <p:nvPr/>
          </p:nvSpPr>
          <p:spPr>
            <a:xfrm>
              <a:off x="3587050" y="15237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Interview tecnica</a:t>
              </a:r>
              <a:br>
                <a:rPr lang="it" sz="1333" b="1"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(Effettuata dal panel tecnico in base alle disponibilità dei componenti man mano che vengono identificati i profili idonei; non ci sono tempi di attesa)</a:t>
              </a:r>
              <a:endParaRPr sz="1333" b="0" i="1" u="none" strike="noStrike" cap="none">
                <a:solidFill>
                  <a:srgbClr val="000000"/>
                </a:solidFill>
                <a:latin typeface="Calibri"/>
                <a:ea typeface="Calibri"/>
                <a:cs typeface="Calibri"/>
                <a:sym typeface="Calibri"/>
              </a:endParaRPr>
            </a:p>
          </p:txBody>
        </p:sp>
        <p:sp>
          <p:nvSpPr>
            <p:cNvPr id="829" name="Google Shape;829;p29"/>
            <p:cNvSpPr/>
            <p:nvPr/>
          </p:nvSpPr>
          <p:spPr>
            <a:xfrm>
              <a:off x="6874025" y="656375"/>
              <a:ext cx="2064000" cy="669000"/>
            </a:xfrm>
            <a:prstGeom prst="chevron">
              <a:avLst>
                <a:gd name="adj" fmla="val 50000"/>
              </a:avLst>
            </a:prstGeom>
            <a:solidFill>
              <a:srgbClr val="307BF3"/>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5</a:t>
              </a:r>
              <a:endParaRPr sz="1467" b="0" i="0" u="none" strike="noStrike" cap="none">
                <a:solidFill>
                  <a:srgbClr val="FFFFFF"/>
                </a:solidFill>
                <a:latin typeface="Calibri"/>
                <a:ea typeface="Calibri"/>
                <a:cs typeface="Calibri"/>
                <a:sym typeface="Calibri"/>
              </a:endParaRPr>
            </a:p>
          </p:txBody>
        </p:sp>
        <p:sp>
          <p:nvSpPr>
            <p:cNvPr id="830" name="Google Shape;830;p29"/>
            <p:cNvSpPr txBox="1"/>
            <p:nvPr/>
          </p:nvSpPr>
          <p:spPr>
            <a:xfrm>
              <a:off x="7107650" y="15237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Offerta</a:t>
              </a:r>
              <a:endParaRPr sz="1333" b="1" i="0" u="none" strike="noStrike" cap="none">
                <a:solidFill>
                  <a:srgbClr val="000000"/>
                </a:solidFill>
                <a:latin typeface="Calibri"/>
                <a:ea typeface="Calibri"/>
                <a:cs typeface="Calibri"/>
                <a:sym typeface="Calibri"/>
              </a:endParaRPr>
            </a:p>
          </p:txBody>
        </p:sp>
        <p:sp>
          <p:nvSpPr>
            <p:cNvPr id="831" name="Google Shape;831;p29"/>
            <p:cNvSpPr/>
            <p:nvPr/>
          </p:nvSpPr>
          <p:spPr>
            <a:xfrm>
              <a:off x="5195350" y="656375"/>
              <a:ext cx="2064000" cy="669000"/>
            </a:xfrm>
            <a:prstGeom prst="chevron">
              <a:avLst>
                <a:gd name="adj" fmla="val 50000"/>
              </a:avLst>
            </a:prstGeom>
            <a:solidFill>
              <a:srgbClr val="0E65F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4</a:t>
              </a:r>
              <a:endParaRPr sz="1467" b="0" i="0" u="none" strike="noStrike" cap="none">
                <a:solidFill>
                  <a:srgbClr val="FFFFFF"/>
                </a:solidFill>
                <a:latin typeface="Calibri"/>
                <a:ea typeface="Calibri"/>
                <a:cs typeface="Calibri"/>
                <a:sym typeface="Calibri"/>
              </a:endParaRPr>
            </a:p>
          </p:txBody>
        </p:sp>
        <p:sp>
          <p:nvSpPr>
            <p:cNvPr id="832" name="Google Shape;832;p29"/>
            <p:cNvSpPr txBox="1"/>
            <p:nvPr/>
          </p:nvSpPr>
          <p:spPr>
            <a:xfrm>
              <a:off x="5309250" y="15237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Interview attitudinale</a:t>
              </a:r>
              <a:br>
                <a:rPr lang="it" sz="1333" b="1"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(a discrezione possono essere richieste ulteriori interviews)</a:t>
              </a:r>
              <a:endParaRPr sz="1333" b="0" i="1" u="none" strike="noStrike" cap="none">
                <a:solidFill>
                  <a:srgbClr val="000000"/>
                </a:solidFill>
                <a:latin typeface="Calibri"/>
                <a:ea typeface="Calibri"/>
                <a:cs typeface="Calibri"/>
                <a:sym typeface="Calibri"/>
              </a:endParaRPr>
            </a:p>
          </p:txBody>
        </p:sp>
      </p:grpSp>
      <p:sp>
        <p:nvSpPr>
          <p:cNvPr id="833" name="Google Shape;833;p29"/>
          <p:cNvSpPr txBox="1"/>
          <p:nvPr/>
        </p:nvSpPr>
        <p:spPr>
          <a:xfrm>
            <a:off x="805913" y="1220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Processo hiring - Struttura Commissariale</a:t>
            </a:r>
            <a:endParaRPr sz="3200" b="1" i="0" u="none" strike="noStrike" cap="none">
              <a:solidFill>
                <a:srgbClr val="0066CC"/>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0"/>
          <p:cNvSpPr txBox="1"/>
          <p:nvPr/>
        </p:nvSpPr>
        <p:spPr>
          <a:xfrm>
            <a:off x="805913" y="1220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dirty="0">
                <a:solidFill>
                  <a:srgbClr val="0066CC"/>
                </a:solidFill>
                <a:latin typeface="Calibri"/>
                <a:ea typeface="Calibri"/>
                <a:cs typeface="Calibri"/>
                <a:sym typeface="Calibri"/>
              </a:rPr>
              <a:t>Processo hiring - Dipartimento</a:t>
            </a:r>
            <a:endParaRPr sz="3200" b="1" i="0" u="none" strike="noStrike" cap="none" dirty="0">
              <a:solidFill>
                <a:srgbClr val="0066CC"/>
              </a:solidFill>
              <a:latin typeface="Calibri"/>
              <a:ea typeface="Calibri"/>
              <a:cs typeface="Calibri"/>
              <a:sym typeface="Calibri"/>
            </a:endParaRPr>
          </a:p>
        </p:txBody>
      </p:sp>
      <p:grpSp>
        <p:nvGrpSpPr>
          <p:cNvPr id="839" name="Google Shape;839;p30"/>
          <p:cNvGrpSpPr/>
          <p:nvPr/>
        </p:nvGrpSpPr>
        <p:grpSpPr>
          <a:xfrm>
            <a:off x="2" y="773568"/>
            <a:ext cx="11917367" cy="2220467"/>
            <a:chOff x="0" y="656375"/>
            <a:chExt cx="8938025" cy="1665350"/>
          </a:xfrm>
        </p:grpSpPr>
        <p:sp>
          <p:nvSpPr>
            <p:cNvPr id="840" name="Google Shape;840;p30"/>
            <p:cNvSpPr/>
            <p:nvPr/>
          </p:nvSpPr>
          <p:spPr>
            <a:xfrm>
              <a:off x="0" y="656589"/>
              <a:ext cx="2214600" cy="669000"/>
            </a:xfrm>
            <a:prstGeom prst="homePlate">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1</a:t>
              </a:r>
              <a:endParaRPr sz="1467" b="0" i="0" u="none" strike="noStrike" cap="none">
                <a:solidFill>
                  <a:srgbClr val="FFFFFF"/>
                </a:solidFill>
                <a:latin typeface="Calibri"/>
                <a:ea typeface="Calibri"/>
                <a:cs typeface="Calibri"/>
                <a:sym typeface="Calibri"/>
              </a:endParaRPr>
            </a:p>
          </p:txBody>
        </p:sp>
        <p:sp>
          <p:nvSpPr>
            <p:cNvPr id="841" name="Google Shape;841;p30"/>
            <p:cNvSpPr txBox="1"/>
            <p:nvPr/>
          </p:nvSpPr>
          <p:spPr>
            <a:xfrm>
              <a:off x="66450" y="14475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Pubblicazione dei profili ricercati</a:t>
              </a:r>
              <a:br>
                <a:rPr lang="it" sz="1333" b="1"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(tempi tecnici e burocratici da non sottovalutare)</a:t>
              </a:r>
              <a:endParaRPr sz="1333" b="0" i="1"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endParaRPr sz="1333" b="1" i="0" u="none" strike="noStrike" cap="none">
                <a:solidFill>
                  <a:srgbClr val="000000"/>
                </a:solidFill>
                <a:latin typeface="Calibri"/>
                <a:ea typeface="Calibri"/>
                <a:cs typeface="Calibri"/>
                <a:sym typeface="Calibri"/>
              </a:endParaRPr>
            </a:p>
          </p:txBody>
        </p:sp>
        <p:sp>
          <p:nvSpPr>
            <p:cNvPr id="842" name="Google Shape;842;p30"/>
            <p:cNvSpPr/>
            <p:nvPr/>
          </p:nvSpPr>
          <p:spPr>
            <a:xfrm>
              <a:off x="1838325" y="656375"/>
              <a:ext cx="2064000" cy="669000"/>
            </a:xfrm>
            <a:prstGeom prst="chevron">
              <a:avLst>
                <a:gd name="adj" fmla="val 50000"/>
              </a:avLst>
            </a:prstGeom>
            <a:solidFill>
              <a:srgbClr val="0C58D3"/>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2</a:t>
              </a:r>
              <a:endParaRPr sz="1467" b="0" i="0" u="none" strike="noStrike" cap="none">
                <a:solidFill>
                  <a:srgbClr val="FFFFFF"/>
                </a:solidFill>
                <a:latin typeface="Calibri"/>
                <a:ea typeface="Calibri"/>
                <a:cs typeface="Calibri"/>
                <a:sym typeface="Calibri"/>
              </a:endParaRPr>
            </a:p>
          </p:txBody>
        </p:sp>
        <p:sp>
          <p:nvSpPr>
            <p:cNvPr id="843" name="Google Shape;843;p30"/>
            <p:cNvSpPr txBox="1"/>
            <p:nvPr/>
          </p:nvSpPr>
          <p:spPr>
            <a:xfrm>
              <a:off x="1864850" y="14475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Istituzione delle Commissioni di valutazione per specifica posizione</a:t>
              </a:r>
              <a:endParaRPr sz="1333" b="1" i="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r>
                <a:rPr lang="it" sz="1333" b="0" i="1" u="none" strike="noStrike" cap="none">
                  <a:solidFill>
                    <a:srgbClr val="000000"/>
                  </a:solidFill>
                  <a:latin typeface="Calibri"/>
                  <a:ea typeface="Calibri"/>
                  <a:cs typeface="Calibri"/>
                  <a:sym typeface="Calibri"/>
                </a:rPr>
                <a:t>(tramite decreto)</a:t>
              </a:r>
              <a:endParaRPr sz="1333" b="0" i="1" u="none" strike="noStrike" cap="none">
                <a:solidFill>
                  <a:srgbClr val="000000"/>
                </a:solidFill>
                <a:latin typeface="Calibri"/>
                <a:ea typeface="Calibri"/>
                <a:cs typeface="Calibri"/>
                <a:sym typeface="Calibri"/>
              </a:endParaRPr>
            </a:p>
          </p:txBody>
        </p:sp>
        <p:sp>
          <p:nvSpPr>
            <p:cNvPr id="844" name="Google Shape;844;p30"/>
            <p:cNvSpPr/>
            <p:nvPr/>
          </p:nvSpPr>
          <p:spPr>
            <a:xfrm>
              <a:off x="3516750" y="656375"/>
              <a:ext cx="2064000" cy="669000"/>
            </a:xfrm>
            <a:prstGeom prst="chevron">
              <a:avLst>
                <a:gd name="adj" fmla="val 50000"/>
              </a:avLst>
            </a:prstGeom>
            <a:solidFill>
              <a:srgbClr val="0D5DDF"/>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3</a:t>
              </a:r>
              <a:endParaRPr sz="1467" b="0" i="0" u="none" strike="noStrike" cap="none">
                <a:solidFill>
                  <a:srgbClr val="FFFFFF"/>
                </a:solidFill>
                <a:latin typeface="Calibri"/>
                <a:ea typeface="Calibri"/>
                <a:cs typeface="Calibri"/>
                <a:sym typeface="Calibri"/>
              </a:endParaRPr>
            </a:p>
          </p:txBody>
        </p:sp>
        <p:sp>
          <p:nvSpPr>
            <p:cNvPr id="845" name="Google Shape;845;p30"/>
            <p:cNvSpPr txBox="1"/>
            <p:nvPr/>
          </p:nvSpPr>
          <p:spPr>
            <a:xfrm>
              <a:off x="3482875" y="1447525"/>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Ricezione CV</a:t>
              </a:r>
              <a:br>
                <a:rPr lang="it" sz="1333" b="1"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(periodo fisso in cui si posso solamente ricevere i CV senza esaminarli)</a:t>
              </a:r>
              <a:endParaRPr sz="1333" b="0" i="1" u="none" strike="noStrike" cap="none">
                <a:solidFill>
                  <a:srgbClr val="000000"/>
                </a:solidFill>
                <a:latin typeface="Calibri"/>
                <a:ea typeface="Calibri"/>
                <a:cs typeface="Calibri"/>
                <a:sym typeface="Calibri"/>
              </a:endParaRPr>
            </a:p>
          </p:txBody>
        </p:sp>
        <p:sp>
          <p:nvSpPr>
            <p:cNvPr id="846" name="Google Shape;846;p30"/>
            <p:cNvSpPr/>
            <p:nvPr/>
          </p:nvSpPr>
          <p:spPr>
            <a:xfrm>
              <a:off x="6874025" y="656375"/>
              <a:ext cx="2064000" cy="669000"/>
            </a:xfrm>
            <a:prstGeom prst="chevron">
              <a:avLst>
                <a:gd name="adj" fmla="val 50000"/>
              </a:avLst>
            </a:prstGeom>
            <a:solidFill>
              <a:srgbClr val="307BF3"/>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5</a:t>
              </a:r>
              <a:endParaRPr sz="1467" b="0" i="0" u="none" strike="noStrike" cap="none">
                <a:solidFill>
                  <a:srgbClr val="FFFFFF"/>
                </a:solidFill>
                <a:latin typeface="Calibri"/>
                <a:ea typeface="Calibri"/>
                <a:cs typeface="Calibri"/>
                <a:sym typeface="Calibri"/>
              </a:endParaRPr>
            </a:p>
          </p:txBody>
        </p:sp>
        <p:sp>
          <p:nvSpPr>
            <p:cNvPr id="847" name="Google Shape;847;p30"/>
            <p:cNvSpPr txBox="1"/>
            <p:nvPr/>
          </p:nvSpPr>
          <p:spPr>
            <a:xfrm>
              <a:off x="6955250" y="1447525"/>
              <a:ext cx="17793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Valutazione</a:t>
              </a:r>
              <a:r>
                <a:rPr lang="it" sz="1333" b="0" i="0" u="none" strike="noStrike" cap="none">
                  <a:solidFill>
                    <a:srgbClr val="000000"/>
                  </a:solidFill>
                  <a:latin typeface="Calibri"/>
                  <a:ea typeface="Calibri"/>
                  <a:cs typeface="Calibri"/>
                  <a:sym typeface="Calibri"/>
                </a:rPr>
                <a:t> </a:t>
              </a:r>
              <a:r>
                <a:rPr lang="it" sz="1333" b="1" i="0" u="none" strike="noStrike" cap="none">
                  <a:solidFill>
                    <a:srgbClr val="000000"/>
                  </a:solidFill>
                  <a:latin typeface="Calibri"/>
                  <a:ea typeface="Calibri"/>
                  <a:cs typeface="Calibri"/>
                  <a:sym typeface="Calibri"/>
                </a:rPr>
                <a:t>congiunta delle candidature</a:t>
              </a:r>
              <a:r>
                <a:rPr lang="it" sz="1333" b="0" i="0" u="none" strike="noStrike" cap="none">
                  <a:solidFill>
                    <a:srgbClr val="000000"/>
                  </a:solidFill>
                  <a:latin typeface="Calibri"/>
                  <a:ea typeface="Calibri"/>
                  <a:cs typeface="Calibri"/>
                  <a:sym typeface="Calibri"/>
                </a:rPr>
                <a:t> </a:t>
              </a:r>
              <a:br>
                <a:rPr lang="it" sz="1333" b="0"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(si svolge nell’ambito di sedute congiunte da parte dei membri della Commissione e prevede la redazione di un verbale di conclusione per la fase)</a:t>
              </a:r>
              <a:endParaRPr sz="1333" b="1" i="1" u="none" strike="noStrike" cap="none">
                <a:solidFill>
                  <a:srgbClr val="000000"/>
                </a:solidFill>
                <a:latin typeface="Calibri"/>
                <a:ea typeface="Calibri"/>
                <a:cs typeface="Calibri"/>
                <a:sym typeface="Calibri"/>
              </a:endParaRPr>
            </a:p>
          </p:txBody>
        </p:sp>
        <p:sp>
          <p:nvSpPr>
            <p:cNvPr id="848" name="Google Shape;848;p30"/>
            <p:cNvSpPr/>
            <p:nvPr/>
          </p:nvSpPr>
          <p:spPr>
            <a:xfrm>
              <a:off x="5195350" y="656375"/>
              <a:ext cx="2064000" cy="669000"/>
            </a:xfrm>
            <a:prstGeom prst="chevron">
              <a:avLst>
                <a:gd name="adj" fmla="val 50000"/>
              </a:avLst>
            </a:prstGeom>
            <a:solidFill>
              <a:srgbClr val="0E65F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4</a:t>
              </a:r>
              <a:endParaRPr sz="1467" b="0" i="0" u="none" strike="noStrike" cap="none">
                <a:solidFill>
                  <a:srgbClr val="FFFFFF"/>
                </a:solidFill>
                <a:latin typeface="Calibri"/>
                <a:ea typeface="Calibri"/>
                <a:cs typeface="Calibri"/>
                <a:sym typeface="Calibri"/>
              </a:endParaRPr>
            </a:p>
          </p:txBody>
        </p:sp>
        <p:sp>
          <p:nvSpPr>
            <p:cNvPr id="849" name="Google Shape;849;p30"/>
            <p:cNvSpPr txBox="1"/>
            <p:nvPr/>
          </p:nvSpPr>
          <p:spPr>
            <a:xfrm>
              <a:off x="5048500" y="1447525"/>
              <a:ext cx="20028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Insediamento della Commissione e definizione delle modalità di valutazione</a:t>
              </a:r>
              <a:r>
                <a:rPr lang="it" sz="1333" b="0" i="0" u="none" strike="noStrike" cap="none">
                  <a:solidFill>
                    <a:srgbClr val="000000"/>
                  </a:solidFill>
                  <a:latin typeface="Calibri"/>
                  <a:ea typeface="Calibri"/>
                  <a:cs typeface="Calibri"/>
                  <a:sym typeface="Calibri"/>
                </a:rPr>
                <a:t> </a:t>
              </a:r>
              <a:br>
                <a:rPr lang="it" sz="1333" b="0"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(si svolge soltanto una volta chiusa ufficialmente la posizione e prevede la redazione di un apposito verbale)</a:t>
              </a:r>
              <a:endParaRPr sz="1333" b="1" i="1"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endParaRPr sz="1333" b="1" i="0" u="none" strike="noStrike" cap="none">
                <a:solidFill>
                  <a:srgbClr val="000000"/>
                </a:solidFill>
                <a:latin typeface="Calibri"/>
                <a:ea typeface="Calibri"/>
                <a:cs typeface="Calibri"/>
                <a:sym typeface="Calibri"/>
              </a:endParaRPr>
            </a:p>
          </p:txBody>
        </p:sp>
      </p:grpSp>
      <p:grpSp>
        <p:nvGrpSpPr>
          <p:cNvPr id="850" name="Google Shape;850;p30"/>
          <p:cNvGrpSpPr/>
          <p:nvPr/>
        </p:nvGrpSpPr>
        <p:grpSpPr>
          <a:xfrm>
            <a:off x="2" y="3824401"/>
            <a:ext cx="11917367" cy="2587955"/>
            <a:chOff x="0" y="656375"/>
            <a:chExt cx="8938025" cy="1940966"/>
          </a:xfrm>
        </p:grpSpPr>
        <p:sp>
          <p:nvSpPr>
            <p:cNvPr id="851" name="Google Shape;851;p30"/>
            <p:cNvSpPr/>
            <p:nvPr/>
          </p:nvSpPr>
          <p:spPr>
            <a:xfrm>
              <a:off x="0" y="656589"/>
              <a:ext cx="2214600" cy="669000"/>
            </a:xfrm>
            <a:prstGeom prst="homePlate">
              <a:avLst>
                <a:gd name="adj" fmla="val 50000"/>
              </a:avLst>
            </a:prstGeom>
            <a:solidFill>
              <a:srgbClr val="0944A1"/>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6</a:t>
              </a:r>
              <a:endParaRPr sz="1467" b="0" i="0" u="none" strike="noStrike" cap="none">
                <a:solidFill>
                  <a:srgbClr val="FFFFFF"/>
                </a:solidFill>
                <a:latin typeface="Calibri"/>
                <a:ea typeface="Calibri"/>
                <a:cs typeface="Calibri"/>
                <a:sym typeface="Calibri"/>
              </a:endParaRPr>
            </a:p>
          </p:txBody>
        </p:sp>
        <p:sp>
          <p:nvSpPr>
            <p:cNvPr id="852" name="Google Shape;852;p30"/>
            <p:cNvSpPr txBox="1"/>
            <p:nvPr/>
          </p:nvSpPr>
          <p:spPr>
            <a:xfrm>
              <a:off x="21375" y="1447525"/>
              <a:ext cx="18219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Interviews</a:t>
              </a:r>
              <a:br>
                <a:rPr lang="it" sz="1333" b="0" i="0" u="none" strike="noStrike" cap="none">
                  <a:solidFill>
                    <a:srgbClr val="000000"/>
                  </a:solidFill>
                  <a:latin typeface="Calibri"/>
                  <a:ea typeface="Calibri"/>
                  <a:cs typeface="Calibri"/>
                  <a:sym typeface="Calibri"/>
                </a:rPr>
              </a:br>
              <a:r>
                <a:rPr lang="it" sz="1333" b="0" i="1" u="none" strike="noStrike" cap="none">
                  <a:solidFill>
                    <a:srgbClr val="000000"/>
                  </a:solidFill>
                  <a:latin typeface="Calibri"/>
                  <a:ea typeface="Calibri"/>
                  <a:cs typeface="Calibri"/>
                  <a:sym typeface="Calibri"/>
                </a:rPr>
                <a:t>(si svolge soltanto una volta chiusa la fase di valutazione delle candidature alla presenza dell’intera Commissione, per tutti i Candidati con valutazione positiva (Fase 5))</a:t>
              </a:r>
              <a:endParaRPr sz="1333" b="1" i="1" u="none" strike="noStrike" cap="none">
                <a:solidFill>
                  <a:srgbClr val="000000"/>
                </a:solidFill>
                <a:latin typeface="Calibri"/>
                <a:ea typeface="Calibri"/>
                <a:cs typeface="Calibri"/>
                <a:sym typeface="Calibri"/>
              </a:endParaRPr>
            </a:p>
          </p:txBody>
        </p:sp>
        <p:sp>
          <p:nvSpPr>
            <p:cNvPr id="853" name="Google Shape;853;p30"/>
            <p:cNvSpPr/>
            <p:nvPr/>
          </p:nvSpPr>
          <p:spPr>
            <a:xfrm>
              <a:off x="1838325" y="656375"/>
              <a:ext cx="2064000" cy="669000"/>
            </a:xfrm>
            <a:prstGeom prst="chevron">
              <a:avLst>
                <a:gd name="adj" fmla="val 50000"/>
              </a:avLst>
            </a:prstGeom>
            <a:solidFill>
              <a:srgbClr val="0C58D3"/>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7</a:t>
              </a:r>
              <a:endParaRPr sz="1467" b="0" i="0" u="none" strike="noStrike" cap="none">
                <a:solidFill>
                  <a:srgbClr val="FFFFFF"/>
                </a:solidFill>
                <a:latin typeface="Calibri"/>
                <a:ea typeface="Calibri"/>
                <a:cs typeface="Calibri"/>
                <a:sym typeface="Calibri"/>
              </a:endParaRPr>
            </a:p>
          </p:txBody>
        </p:sp>
        <p:sp>
          <p:nvSpPr>
            <p:cNvPr id="854" name="Google Shape;854;p30"/>
            <p:cNvSpPr txBox="1"/>
            <p:nvPr/>
          </p:nvSpPr>
          <p:spPr>
            <a:xfrm>
              <a:off x="1864850" y="1723141"/>
              <a:ext cx="1689600" cy="874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Individuazione candidati idonei</a:t>
              </a:r>
              <a:br>
                <a:rPr lang="it" sz="1333" b="1" i="0" u="none" strike="noStrike" cap="none">
                  <a:solidFill>
                    <a:srgbClr val="000000"/>
                  </a:solidFill>
                  <a:latin typeface="Calibri"/>
                  <a:ea typeface="Calibri"/>
                  <a:cs typeface="Calibri"/>
                  <a:sym typeface="Calibri"/>
                </a:rPr>
              </a:br>
              <a:r>
                <a:rPr lang="it" sz="1333" b="0" i="0" u="none" strike="noStrike" cap="none">
                  <a:solidFill>
                    <a:srgbClr val="000000"/>
                  </a:solidFill>
                  <a:latin typeface="Calibri"/>
                  <a:ea typeface="Calibri"/>
                  <a:cs typeface="Calibri"/>
                  <a:sym typeface="Calibri"/>
                </a:rPr>
                <a:t>(</a:t>
              </a:r>
              <a:r>
                <a:rPr lang="it" sz="1333" b="0" i="1" u="none" strike="noStrike" cap="none">
                  <a:solidFill>
                    <a:srgbClr val="000000"/>
                  </a:solidFill>
                  <a:latin typeface="Calibri"/>
                  <a:ea typeface="Calibri"/>
                  <a:cs typeface="Calibri"/>
                  <a:sym typeface="Calibri"/>
                </a:rPr>
                <a:t>sulla base di quanto emerso nelle 2 fasi precedenti la Commissione definisce un elenco di candidati idonei</a:t>
              </a:r>
              <a:r>
                <a:rPr lang="it" sz="1333" b="0" i="0" u="none" strike="noStrike" cap="none">
                  <a:solidFill>
                    <a:srgbClr val="000000"/>
                  </a:solidFill>
                  <a:latin typeface="Calibri"/>
                  <a:ea typeface="Calibri"/>
                  <a:cs typeface="Calibri"/>
                  <a:sym typeface="Calibri"/>
                </a:rPr>
                <a:t> )</a:t>
              </a:r>
              <a:endParaRPr sz="1333" b="1" i="0" u="none" strike="noStrike" cap="none">
                <a:solidFill>
                  <a:srgbClr val="000000"/>
                </a:solidFill>
                <a:latin typeface="Calibri"/>
                <a:ea typeface="Calibri"/>
                <a:cs typeface="Calibri"/>
                <a:sym typeface="Calibri"/>
              </a:endParaRPr>
            </a:p>
          </p:txBody>
        </p:sp>
        <p:sp>
          <p:nvSpPr>
            <p:cNvPr id="855" name="Google Shape;855;p30"/>
            <p:cNvSpPr/>
            <p:nvPr/>
          </p:nvSpPr>
          <p:spPr>
            <a:xfrm>
              <a:off x="3516750" y="656375"/>
              <a:ext cx="2064000" cy="669000"/>
            </a:xfrm>
            <a:prstGeom prst="chevron">
              <a:avLst>
                <a:gd name="adj" fmla="val 50000"/>
              </a:avLst>
            </a:prstGeom>
            <a:solidFill>
              <a:srgbClr val="0D5DDF"/>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8</a:t>
              </a:r>
              <a:endParaRPr sz="1467" b="0" i="0" u="none" strike="noStrike" cap="none">
                <a:solidFill>
                  <a:srgbClr val="FFFFFF"/>
                </a:solidFill>
                <a:latin typeface="Calibri"/>
                <a:ea typeface="Calibri"/>
                <a:cs typeface="Calibri"/>
                <a:sym typeface="Calibri"/>
              </a:endParaRPr>
            </a:p>
          </p:txBody>
        </p:sp>
        <p:sp>
          <p:nvSpPr>
            <p:cNvPr id="856" name="Google Shape;856;p30"/>
            <p:cNvSpPr txBox="1"/>
            <p:nvPr/>
          </p:nvSpPr>
          <p:spPr>
            <a:xfrm>
              <a:off x="3551388" y="1475734"/>
              <a:ext cx="16245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Verifica del RUP</a:t>
              </a:r>
              <a:endParaRPr sz="1333" b="1" i="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r>
                <a:rPr lang="it" sz="1333" b="0" i="1" u="none" strike="noStrike" cap="none">
                  <a:solidFill>
                    <a:srgbClr val="000000"/>
                  </a:solidFill>
                  <a:latin typeface="Calibri"/>
                  <a:ea typeface="Calibri"/>
                  <a:cs typeface="Calibri"/>
                  <a:sym typeface="Calibri"/>
                </a:rPr>
                <a:t>(il RUP, sulla base della documentazione ricevuta dal Presidente della Commissione verifica la correttezza della procedura) </a:t>
              </a:r>
              <a:endParaRPr sz="1333" b="0" i="1" u="none" strike="noStrike" cap="none">
                <a:solidFill>
                  <a:srgbClr val="000000"/>
                </a:solidFill>
                <a:latin typeface="Calibri"/>
                <a:ea typeface="Calibri"/>
                <a:cs typeface="Calibri"/>
                <a:sym typeface="Calibri"/>
              </a:endParaRPr>
            </a:p>
          </p:txBody>
        </p:sp>
        <p:sp>
          <p:nvSpPr>
            <p:cNvPr id="857" name="Google Shape;857;p30"/>
            <p:cNvSpPr/>
            <p:nvPr/>
          </p:nvSpPr>
          <p:spPr>
            <a:xfrm>
              <a:off x="6874025" y="656375"/>
              <a:ext cx="2064000" cy="669000"/>
            </a:xfrm>
            <a:prstGeom prst="chevron">
              <a:avLst>
                <a:gd name="adj" fmla="val 50000"/>
              </a:avLst>
            </a:prstGeom>
            <a:solidFill>
              <a:srgbClr val="307BF3"/>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10</a:t>
              </a:r>
              <a:endParaRPr sz="1467" b="0" i="0" u="none" strike="noStrike" cap="none">
                <a:solidFill>
                  <a:srgbClr val="FFFFFF"/>
                </a:solidFill>
                <a:latin typeface="Calibri"/>
                <a:ea typeface="Calibri"/>
                <a:cs typeface="Calibri"/>
                <a:sym typeface="Calibri"/>
              </a:endParaRPr>
            </a:p>
          </p:txBody>
        </p:sp>
        <p:sp>
          <p:nvSpPr>
            <p:cNvPr id="858" name="Google Shape;858;p30"/>
            <p:cNvSpPr txBox="1"/>
            <p:nvPr/>
          </p:nvSpPr>
          <p:spPr>
            <a:xfrm>
              <a:off x="7031450" y="1476709"/>
              <a:ext cx="17511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a:solidFill>
                    <a:srgbClr val="000000"/>
                  </a:solidFill>
                  <a:latin typeface="Calibri"/>
                  <a:ea typeface="Calibri"/>
                  <a:cs typeface="Calibri"/>
                  <a:sym typeface="Calibri"/>
                </a:rPr>
                <a:t>Offerta</a:t>
              </a:r>
              <a:endParaRPr sz="1333" b="1" i="0" u="none" strike="noStrike" cap="none">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r>
                <a:rPr lang="it" sz="1333" b="0" i="1" u="none" strike="noStrike" cap="none">
                  <a:solidFill>
                    <a:srgbClr val="000000"/>
                  </a:solidFill>
                  <a:latin typeface="Calibri"/>
                  <a:ea typeface="Calibri"/>
                  <a:cs typeface="Calibri"/>
                  <a:sym typeface="Calibri"/>
                </a:rPr>
                <a:t>(la Commissione, in base alle necessità progettuali, contatta i candidati risultati idonei secondo l’elenco pubblicato formulando loro l’offerta economica) </a:t>
              </a:r>
              <a:endParaRPr sz="1333" b="0" i="1" u="none" strike="noStrike" cap="none">
                <a:solidFill>
                  <a:srgbClr val="000000"/>
                </a:solidFill>
                <a:latin typeface="Calibri"/>
                <a:ea typeface="Calibri"/>
                <a:cs typeface="Calibri"/>
                <a:sym typeface="Calibri"/>
              </a:endParaRPr>
            </a:p>
          </p:txBody>
        </p:sp>
        <p:sp>
          <p:nvSpPr>
            <p:cNvPr id="859" name="Google Shape;859;p30"/>
            <p:cNvSpPr/>
            <p:nvPr/>
          </p:nvSpPr>
          <p:spPr>
            <a:xfrm>
              <a:off x="5195350" y="656375"/>
              <a:ext cx="2064000" cy="669000"/>
            </a:xfrm>
            <a:prstGeom prst="chevron">
              <a:avLst>
                <a:gd name="adj" fmla="val 50000"/>
              </a:avLst>
            </a:prstGeom>
            <a:solidFill>
              <a:srgbClr val="0E65F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1467" b="0" i="0" u="none" strike="noStrike" cap="none">
                  <a:solidFill>
                    <a:srgbClr val="FFFFFF"/>
                  </a:solidFill>
                  <a:latin typeface="Calibri"/>
                  <a:ea typeface="Calibri"/>
                  <a:cs typeface="Calibri"/>
                  <a:sym typeface="Calibri"/>
                </a:rPr>
                <a:t>Fase 9</a:t>
              </a:r>
              <a:endParaRPr sz="1467" b="0" i="0" u="none" strike="noStrike" cap="none">
                <a:solidFill>
                  <a:srgbClr val="FFFFFF"/>
                </a:solidFill>
                <a:latin typeface="Calibri"/>
                <a:ea typeface="Calibri"/>
                <a:cs typeface="Calibri"/>
                <a:sym typeface="Calibri"/>
              </a:endParaRPr>
            </a:p>
          </p:txBody>
        </p:sp>
        <p:sp>
          <p:nvSpPr>
            <p:cNvPr id="860" name="Google Shape;860;p30"/>
            <p:cNvSpPr txBox="1"/>
            <p:nvPr/>
          </p:nvSpPr>
          <p:spPr>
            <a:xfrm>
              <a:off x="5156850" y="1457903"/>
              <a:ext cx="1912800" cy="8742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333" b="1" i="0" u="none" strike="noStrike" cap="none" dirty="0">
                  <a:solidFill>
                    <a:srgbClr val="000000"/>
                  </a:solidFill>
                  <a:latin typeface="Calibri"/>
                  <a:ea typeface="Calibri"/>
                  <a:cs typeface="Calibri"/>
                  <a:sym typeface="Calibri"/>
                </a:rPr>
                <a:t>Pubblicazione decreto esito procedura</a:t>
              </a:r>
              <a:endParaRPr sz="1333" b="1" i="0" u="none" strike="noStrike" cap="none" dirty="0">
                <a:solidFill>
                  <a:srgbClr val="000000"/>
                </a:solidFill>
                <a:latin typeface="Calibri"/>
                <a:ea typeface="Calibri"/>
                <a:cs typeface="Calibri"/>
                <a:sym typeface="Calibri"/>
              </a:endParaRPr>
            </a:p>
            <a:p>
              <a:pPr marL="0" marR="0" lvl="0" indent="0" algn="ctr" rtl="0">
                <a:lnSpc>
                  <a:spcPct val="115000"/>
                </a:lnSpc>
                <a:spcBef>
                  <a:spcPts val="0"/>
                </a:spcBef>
                <a:spcAft>
                  <a:spcPts val="0"/>
                </a:spcAft>
                <a:buNone/>
              </a:pPr>
              <a:r>
                <a:rPr lang="it" sz="1333" b="0" i="1" u="none" strike="noStrike" cap="none" dirty="0">
                  <a:solidFill>
                    <a:srgbClr val="000000"/>
                  </a:solidFill>
                  <a:latin typeface="Calibri"/>
                  <a:ea typeface="Calibri"/>
                  <a:cs typeface="Calibri"/>
                  <a:sym typeface="Calibri"/>
                </a:rPr>
                <a:t>(a valle delle verifiche effettuate il Capo Dipartimento sigla il Decreto di esito procedura contenente l’elenco dei candidati idonei)</a:t>
              </a:r>
              <a:endParaRPr sz="1333" b="0" i="0" u="none" strike="noStrike" cap="none" dirty="0">
                <a:solidFill>
                  <a:srgbClr val="000000"/>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31"/>
          <p:cNvSpPr txBox="1"/>
          <p:nvPr/>
        </p:nvSpPr>
        <p:spPr>
          <a:xfrm>
            <a:off x="805913" y="1220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Figure professionali ricercate</a:t>
            </a:r>
            <a:endParaRPr sz="3200" b="1" i="0" u="none" strike="noStrike" cap="none">
              <a:solidFill>
                <a:srgbClr val="0066CC"/>
              </a:solidFill>
              <a:latin typeface="Calibri"/>
              <a:ea typeface="Calibri"/>
              <a:cs typeface="Calibri"/>
              <a:sym typeface="Calibri"/>
            </a:endParaRPr>
          </a:p>
        </p:txBody>
      </p:sp>
      <p:sp>
        <p:nvSpPr>
          <p:cNvPr id="866" name="Google Shape;866;p31"/>
          <p:cNvSpPr txBox="1"/>
          <p:nvPr/>
        </p:nvSpPr>
        <p:spPr>
          <a:xfrm>
            <a:off x="6096000" y="1318735"/>
            <a:ext cx="5316400" cy="5169067"/>
          </a:xfrm>
          <a:prstGeom prst="rect">
            <a:avLst/>
          </a:prstGeom>
          <a:noFill/>
          <a:ln>
            <a:noFill/>
          </a:ln>
        </p:spPr>
        <p:txBody>
          <a:bodyPr spcFirstLastPara="1" wrap="square" lIns="121900" tIns="121900" rIns="121900" bIns="121900" anchor="t" anchorCtr="0">
            <a:spAutoFit/>
          </a:bodyPr>
          <a:lstStyle/>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Affari giuridici (privacy specialist)</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API expert</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Assistente del team</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Business analyst</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Chief information security officer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Collaborazioni Internazionali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Content designer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Data scientist</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Head of design</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HR manager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Infrastructure / production engineer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Open source project leader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Procurement expert - esperto del codice appalti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Progettazione bandi europei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Relazioni con gli sviluppatori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Relazioni pubbliche e comunicazione</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Responsabile immagine e promozione</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Security engineer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Service designer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Service owner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Software engineer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Technical innovation project manager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Technical project manager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UI/UX designer</a:t>
            </a:r>
            <a:endParaRPr sz="1333" b="0" i="0" u="none" strike="noStrike" cap="none">
              <a:solidFill>
                <a:srgbClr val="000000"/>
              </a:solidFill>
              <a:latin typeface="Calibri"/>
              <a:ea typeface="Calibri"/>
              <a:cs typeface="Calibri"/>
              <a:sym typeface="Calibri"/>
            </a:endParaRPr>
          </a:p>
        </p:txBody>
      </p:sp>
      <p:sp>
        <p:nvSpPr>
          <p:cNvPr id="867" name="Google Shape;867;p31"/>
          <p:cNvSpPr txBox="1"/>
          <p:nvPr/>
        </p:nvSpPr>
        <p:spPr>
          <a:xfrm>
            <a:off x="6222400" y="785135"/>
            <a:ext cx="5063600" cy="629234"/>
          </a:xfrm>
          <a:prstGeom prst="rect">
            <a:avLst/>
          </a:prstGeom>
          <a:solidFill>
            <a:srgbClr val="3C78D8"/>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489" b="1" i="0" u="none" strike="noStrike" cap="none" dirty="0">
                <a:solidFill>
                  <a:srgbClr val="FFFFFF"/>
                </a:solidFill>
                <a:latin typeface="Calibri"/>
                <a:ea typeface="Calibri"/>
                <a:cs typeface="Calibri"/>
                <a:sym typeface="Calibri"/>
              </a:rPr>
              <a:t>Dipartimento</a:t>
            </a:r>
            <a:endParaRPr sz="2489" b="1" i="0" u="none" strike="noStrike" cap="none" dirty="0">
              <a:solidFill>
                <a:srgbClr val="FFFFFF"/>
              </a:solidFill>
              <a:latin typeface="Calibri"/>
              <a:ea typeface="Calibri"/>
              <a:cs typeface="Calibri"/>
              <a:sym typeface="Calibri"/>
            </a:endParaRPr>
          </a:p>
        </p:txBody>
      </p:sp>
      <p:sp>
        <p:nvSpPr>
          <p:cNvPr id="868" name="Google Shape;868;p31"/>
          <p:cNvSpPr txBox="1"/>
          <p:nvPr/>
        </p:nvSpPr>
        <p:spPr>
          <a:xfrm>
            <a:off x="491167" y="1318733"/>
            <a:ext cx="5316400" cy="4758826"/>
          </a:xfrm>
          <a:prstGeom prst="rect">
            <a:avLst/>
          </a:prstGeom>
          <a:noFill/>
          <a:ln>
            <a:noFill/>
          </a:ln>
        </p:spPr>
        <p:txBody>
          <a:bodyPr spcFirstLastPara="1" wrap="square" lIns="121900" tIns="121900" rIns="121900" bIns="121900" anchor="t" anchorCtr="0">
            <a:spAutoFit/>
          </a:bodyPr>
          <a:lstStyle/>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Applied data scientist</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Chief Technology Officer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di cybersecurity</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di disegno e contenuti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di pagamenti digitali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di prodotto e UX/UI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Fullstack Developer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in architetture big data</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in Cloud e Data center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in collaborazioni internazionali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in comunicazione e relazione pubbliche istituzionali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in relazioni con gli sviluppatori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Machine Learning &amp; Data Scientist</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manager di prodotti tecnici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Metrics, Analytics e Data Visualisation</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Open Source Project Leader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sviluppatore mobile e app</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sviluppatore software</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Sviluppatore UX/UI</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Technical Writer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Esperto UI Designer</a:t>
            </a:r>
            <a:endParaRPr sz="1333" b="0" i="0" u="none" strike="noStrike" cap="none">
              <a:solidFill>
                <a:srgbClr val="000000"/>
              </a:solidFill>
              <a:latin typeface="Calibri"/>
              <a:ea typeface="Calibri"/>
              <a:cs typeface="Calibri"/>
              <a:sym typeface="Calibri"/>
            </a:endParaRPr>
          </a:p>
          <a:p>
            <a:pPr marL="609570" marR="0" lvl="0" indent="-389448" algn="l" rtl="0">
              <a:spcBef>
                <a:spcPts val="0"/>
              </a:spcBef>
              <a:spcAft>
                <a:spcPts val="0"/>
              </a:spcAft>
              <a:buClr>
                <a:srgbClr val="000000"/>
              </a:buClr>
              <a:buSzPts val="1000"/>
              <a:buFont typeface="Calibri"/>
              <a:buChar char="●"/>
            </a:pPr>
            <a:r>
              <a:rPr lang="it" sz="1333" b="0" i="0" u="none" strike="noStrike" cap="none">
                <a:solidFill>
                  <a:srgbClr val="000000"/>
                </a:solidFill>
                <a:latin typeface="Calibri"/>
                <a:ea typeface="Calibri"/>
                <a:cs typeface="Calibri"/>
                <a:sym typeface="Calibri"/>
              </a:rPr>
              <a:t>Technical Program Manager</a:t>
            </a:r>
            <a:endParaRPr sz="1333" b="0" i="0" u="none" strike="noStrike" cap="none">
              <a:solidFill>
                <a:srgbClr val="000000"/>
              </a:solidFill>
              <a:latin typeface="Calibri"/>
              <a:ea typeface="Calibri"/>
              <a:cs typeface="Calibri"/>
              <a:sym typeface="Calibri"/>
            </a:endParaRPr>
          </a:p>
        </p:txBody>
      </p:sp>
      <p:sp>
        <p:nvSpPr>
          <p:cNvPr id="869" name="Google Shape;869;p31"/>
          <p:cNvSpPr txBox="1"/>
          <p:nvPr/>
        </p:nvSpPr>
        <p:spPr>
          <a:xfrm>
            <a:off x="617567" y="785135"/>
            <a:ext cx="5063600" cy="629234"/>
          </a:xfrm>
          <a:prstGeom prst="rect">
            <a:avLst/>
          </a:prstGeom>
          <a:solidFill>
            <a:srgbClr val="3C78D8"/>
          </a:solid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489" b="1" i="0" u="none" strike="noStrike" cap="none">
                <a:solidFill>
                  <a:srgbClr val="FFFFFF"/>
                </a:solidFill>
                <a:latin typeface="Calibri"/>
                <a:ea typeface="Calibri"/>
                <a:cs typeface="Calibri"/>
                <a:sym typeface="Calibri"/>
              </a:rPr>
              <a:t>Commissario</a:t>
            </a:r>
            <a:endParaRPr sz="2489" b="1" i="0" u="none" strike="noStrike" cap="none">
              <a:solidFill>
                <a:srgbClr val="FFFFF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7C9B756-1F14-4FF0-BE4E-D9E5F7C2A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430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4" name="Immagine 3" descr="Immagine che contiene testo&#10;&#10;Descrizione generata automaticamente">
            <a:extLst>
              <a:ext uri="{FF2B5EF4-FFF2-40B4-BE49-F238E27FC236}">
                <a16:creationId xmlns:a16="http://schemas.microsoft.com/office/drawing/2014/main" id="{23485A65-DDC4-30DC-F173-4EBABD60C45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graphicFrame>
        <p:nvGraphicFramePr>
          <p:cNvPr id="884" name="Google Shape;884;p34"/>
          <p:cNvGraphicFramePr/>
          <p:nvPr/>
        </p:nvGraphicFramePr>
        <p:xfrm>
          <a:off x="452767" y="1055201"/>
          <a:ext cx="11074150" cy="5555750"/>
        </p:xfrm>
        <a:graphic>
          <a:graphicData uri="http://schemas.openxmlformats.org/drawingml/2006/table">
            <a:tbl>
              <a:tblPr>
                <a:noFill/>
                <a:tableStyleId>{EB40EA81-EAC8-4FDB-8512-29E578AC5478}</a:tableStyleId>
              </a:tblPr>
              <a:tblGrid>
                <a:gridCol w="1565700">
                  <a:extLst>
                    <a:ext uri="{9D8B030D-6E8A-4147-A177-3AD203B41FA5}">
                      <a16:colId xmlns:a16="http://schemas.microsoft.com/office/drawing/2014/main" val="20000"/>
                    </a:ext>
                  </a:extLst>
                </a:gridCol>
                <a:gridCol w="4725675">
                  <a:extLst>
                    <a:ext uri="{9D8B030D-6E8A-4147-A177-3AD203B41FA5}">
                      <a16:colId xmlns:a16="http://schemas.microsoft.com/office/drawing/2014/main" val="20001"/>
                    </a:ext>
                  </a:extLst>
                </a:gridCol>
                <a:gridCol w="4782775">
                  <a:extLst>
                    <a:ext uri="{9D8B030D-6E8A-4147-A177-3AD203B41FA5}">
                      <a16:colId xmlns:a16="http://schemas.microsoft.com/office/drawing/2014/main" val="20002"/>
                    </a:ext>
                  </a:extLst>
                </a:gridCol>
              </a:tblGrid>
              <a:tr h="629875">
                <a:tc>
                  <a:txBody>
                    <a:bodyPr/>
                    <a:lstStyle/>
                    <a:p>
                      <a:pPr marL="0" marR="0" lvl="0" indent="0" algn="ctr" rtl="0">
                        <a:spcBef>
                          <a:spcPts val="0"/>
                        </a:spcBef>
                        <a:spcAft>
                          <a:spcPts val="0"/>
                        </a:spcAft>
                        <a:buClr>
                          <a:schemeClr val="dk1"/>
                        </a:buClr>
                        <a:buSzPts val="1600"/>
                        <a:buFont typeface="Calibri"/>
                        <a:buNone/>
                      </a:pPr>
                      <a:endParaRPr sz="1600" b="1" u="none" strike="noStrike" cap="none" dirty="0">
                        <a:solidFill>
                          <a:schemeClr val="lt1"/>
                        </a:solidFill>
                        <a:latin typeface="Calibri"/>
                        <a:ea typeface="Calibri"/>
                        <a:cs typeface="Calibri"/>
                        <a:sym typeface="Calibri"/>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Clr>
                          <a:schemeClr val="lt1"/>
                        </a:buClr>
                        <a:buSzPts val="2500"/>
                        <a:buFont typeface="Calibri"/>
                        <a:buNone/>
                      </a:pPr>
                      <a:r>
                        <a:rPr lang="it" sz="2500" b="1" u="none" strike="noStrike" cap="none">
                          <a:solidFill>
                            <a:schemeClr val="lt1"/>
                          </a:solidFill>
                          <a:latin typeface="Calibri"/>
                          <a:ea typeface="Calibri"/>
                          <a:cs typeface="Calibri"/>
                          <a:sym typeface="Calibri"/>
                        </a:rPr>
                        <a:t>Hiring Commissario</a:t>
                      </a:r>
                      <a:endParaRPr sz="2500" b="1" u="none" strike="noStrike" cap="none">
                        <a:solidFill>
                          <a:schemeClr val="lt1"/>
                        </a:solidFill>
                        <a:latin typeface="Calibri"/>
                        <a:ea typeface="Calibri"/>
                        <a:cs typeface="Calibri"/>
                        <a:sym typeface="Calibri"/>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6CB"/>
                    </a:solidFill>
                  </a:tcPr>
                </a:tc>
                <a:tc>
                  <a:txBody>
                    <a:bodyPr/>
                    <a:lstStyle/>
                    <a:p>
                      <a:pPr marL="0" marR="0" lvl="0" indent="0" algn="ctr" rtl="0">
                        <a:spcBef>
                          <a:spcPts val="0"/>
                        </a:spcBef>
                        <a:spcAft>
                          <a:spcPts val="0"/>
                        </a:spcAft>
                        <a:buClr>
                          <a:schemeClr val="lt1"/>
                        </a:buClr>
                        <a:buSzPts val="2500"/>
                        <a:buFont typeface="Calibri"/>
                        <a:buNone/>
                      </a:pPr>
                      <a:r>
                        <a:rPr lang="it" sz="2500" b="1" u="none" strike="noStrike" cap="none" dirty="0">
                          <a:solidFill>
                            <a:schemeClr val="lt1"/>
                          </a:solidFill>
                          <a:latin typeface="Calibri"/>
                          <a:ea typeface="Calibri"/>
                          <a:cs typeface="Calibri"/>
                          <a:sym typeface="Calibri"/>
                        </a:rPr>
                        <a:t>Hiring Dipartimento</a:t>
                      </a:r>
                      <a:endParaRPr sz="2500" b="1" u="none" strike="noStrike" cap="none" dirty="0">
                        <a:solidFill>
                          <a:schemeClr val="lt1"/>
                        </a:solidFill>
                        <a:latin typeface="Calibri"/>
                        <a:ea typeface="Calibri"/>
                        <a:cs typeface="Calibri"/>
                        <a:sym typeface="Calibri"/>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56CB"/>
                    </a:solidFill>
                  </a:tcPr>
                </a:tc>
                <a:extLst>
                  <a:ext uri="{0D108BD9-81ED-4DB2-BD59-A6C34878D82A}">
                    <a16:rowId xmlns:a16="http://schemas.microsoft.com/office/drawing/2014/main" val="10000"/>
                  </a:ext>
                </a:extLst>
              </a:tr>
              <a:tr h="2857275">
                <a:tc>
                  <a:txBody>
                    <a:bodyPr/>
                    <a:lstStyle/>
                    <a:p>
                      <a:pPr marL="0" marR="0" lvl="0" indent="0" algn="l" rtl="0">
                        <a:spcBef>
                          <a:spcPts val="0"/>
                        </a:spcBef>
                        <a:spcAft>
                          <a:spcPts val="0"/>
                        </a:spcAft>
                        <a:buClr>
                          <a:srgbClr val="00B050"/>
                        </a:buClr>
                        <a:buSzPts val="1600"/>
                        <a:buFont typeface="Calibri"/>
                        <a:buNone/>
                      </a:pPr>
                      <a:r>
                        <a:rPr lang="it" sz="1600" b="1" u="none" strike="noStrike" cap="none">
                          <a:solidFill>
                            <a:srgbClr val="00B050"/>
                          </a:solidFill>
                          <a:latin typeface="Calibri"/>
                          <a:ea typeface="Calibri"/>
                          <a:cs typeface="Calibri"/>
                          <a:sym typeface="Calibri"/>
                        </a:rPr>
                        <a:t>PRO</a:t>
                      </a:r>
                      <a:endParaRPr sz="1600" b="1" u="none" strike="noStrike" cap="none">
                        <a:solidFill>
                          <a:srgbClr val="00B050"/>
                        </a:solidFill>
                        <a:latin typeface="Calibri"/>
                        <a:ea typeface="Calibri"/>
                        <a:cs typeface="Calibri"/>
                        <a:sym typeface="Calibri"/>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Più rapido e snello: garantisce maggiore flessibilità di impegno ai membri del team</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Semplici step di selezione e interviews </a:t>
                      </a:r>
                      <a:r>
                        <a:rPr lang="it" sz="1500" u="sng" strike="noStrike" cap="none">
                          <a:latin typeface="Calibri"/>
                          <a:ea typeface="Calibri"/>
                          <a:cs typeface="Calibri"/>
                          <a:sym typeface="Calibri"/>
                        </a:rPr>
                        <a:t>senza tempi di attesa</a:t>
                      </a:r>
                      <a:endParaRPr sz="1500" u="sng"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Chiusura efficace della posizione al reperimento del profilo idoneo</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Procedure amministrative più veloci</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Rapido processo per pubblicazione sul sito</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Garantisce un bacino di risorse a cui attingere al bisogno</a:t>
                      </a:r>
                      <a:endParaRPr sz="1500" u="none" strike="noStrike" cap="none">
                        <a:latin typeface="Calibri"/>
                        <a:ea typeface="Calibri"/>
                        <a:cs typeface="Calibri"/>
                        <a:sym typeface="Calibri"/>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Garantisce più ampia trasparenza e imparzialità</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Scalabile (in teoria)</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Più strutturato: garantisce più ampia capacità di assorbimento</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Consente la gestione di più posizioni aperte simultaneamente</a:t>
                      </a:r>
                      <a:endParaRPr sz="1500" u="none" strike="noStrike" cap="none">
                        <a:latin typeface="Calibri"/>
                        <a:ea typeface="Calibri"/>
                        <a:cs typeface="Calibri"/>
                        <a:sym typeface="Calibri"/>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068600">
                <a:tc>
                  <a:txBody>
                    <a:bodyPr/>
                    <a:lstStyle/>
                    <a:p>
                      <a:pPr marL="0" marR="0" lvl="0" indent="0" algn="l" rtl="0">
                        <a:spcBef>
                          <a:spcPts val="0"/>
                        </a:spcBef>
                        <a:spcAft>
                          <a:spcPts val="0"/>
                        </a:spcAft>
                        <a:buClr>
                          <a:srgbClr val="CC0000"/>
                        </a:buClr>
                        <a:buSzPts val="1600"/>
                        <a:buFont typeface="Calibri"/>
                        <a:buNone/>
                      </a:pPr>
                      <a:r>
                        <a:rPr lang="it" sz="1600" b="1" u="none" strike="noStrike" cap="none">
                          <a:solidFill>
                            <a:srgbClr val="CC0000"/>
                          </a:solidFill>
                          <a:latin typeface="Calibri"/>
                          <a:ea typeface="Calibri"/>
                          <a:cs typeface="Calibri"/>
                          <a:sym typeface="Calibri"/>
                        </a:rPr>
                        <a:t>CONTRO</a:t>
                      </a:r>
                      <a:endParaRPr sz="1600" b="1" u="none" strike="noStrike" cap="none">
                        <a:solidFill>
                          <a:srgbClr val="CC0000"/>
                        </a:solidFill>
                        <a:latin typeface="Calibri"/>
                        <a:ea typeface="Calibri"/>
                        <a:cs typeface="Calibri"/>
                        <a:sym typeface="Calibri"/>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Adatto solo a team piccoli</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Non scalabile</a:t>
                      </a:r>
                      <a:endParaRPr sz="1500" u="none" strike="noStrike" cap="none">
                        <a:latin typeface="Calibri"/>
                        <a:ea typeface="Calibri"/>
                        <a:cs typeface="Calibri"/>
                        <a:sym typeface="Calibri"/>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solidFill>
                            <a:schemeClr val="dk1"/>
                          </a:solidFill>
                          <a:latin typeface="Calibri"/>
                          <a:ea typeface="Calibri"/>
                          <a:cs typeface="Calibri"/>
                          <a:sym typeface="Calibri"/>
                        </a:rPr>
                        <a:t>Sovraccarico eccessivo per gli esperti del team impegnati in altre attività</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Tempi estremamente lunghi di selezione</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Burocrazia complessa</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Tempi di assunzione più lunghi</a:t>
                      </a:r>
                      <a:endParaRPr sz="1500" u="none" strike="noStrike" cap="none">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it" sz="1500" u="none" strike="noStrike" cap="none">
                          <a:latin typeface="Calibri"/>
                          <a:ea typeface="Calibri"/>
                          <a:cs typeface="Calibri"/>
                          <a:sym typeface="Calibri"/>
                        </a:rPr>
                        <a:t>Al termine del tempo utile, il processo impedisce il ripescaggio di candidati ritenuti idonei</a:t>
                      </a:r>
                      <a:endParaRPr sz="1500" u="none" strike="noStrike" cap="none">
                        <a:latin typeface="Calibri"/>
                        <a:ea typeface="Calibri"/>
                        <a:cs typeface="Calibri"/>
                        <a:sym typeface="Calibri"/>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85" name="Google Shape;885;p34"/>
          <p:cNvSpPr txBox="1"/>
          <p:nvPr/>
        </p:nvSpPr>
        <p:spPr>
          <a:xfrm>
            <a:off x="805913" y="223655"/>
            <a:ext cx="10693600" cy="563600"/>
          </a:xfrm>
          <a:prstGeom prst="rect">
            <a:avLst/>
          </a:prstGeom>
          <a:noFill/>
          <a:ln>
            <a:noFill/>
          </a:ln>
        </p:spPr>
        <p:txBody>
          <a:bodyPr spcFirstLastPara="1" wrap="square" lIns="25350" tIns="25350" rIns="25350" bIns="25350" anchor="ctr" anchorCtr="0">
            <a:noAutofit/>
          </a:bodyPr>
          <a:lstStyle/>
          <a:p>
            <a:pPr marL="0" marR="0" lvl="0" indent="0" algn="l" rtl="0">
              <a:lnSpc>
                <a:spcPct val="90000"/>
              </a:lnSpc>
              <a:spcBef>
                <a:spcPts val="0"/>
              </a:spcBef>
              <a:spcAft>
                <a:spcPts val="0"/>
              </a:spcAft>
              <a:buNone/>
            </a:pPr>
            <a:r>
              <a:rPr lang="it" sz="3200" b="1" i="0" u="none" strike="noStrike" cap="none">
                <a:solidFill>
                  <a:srgbClr val="0066CC"/>
                </a:solidFill>
                <a:latin typeface="Calibri"/>
                <a:ea typeface="Calibri"/>
                <a:cs typeface="Calibri"/>
                <a:sym typeface="Calibri"/>
              </a:rPr>
              <a:t>Il sistema di hiring più efficace</a:t>
            </a:r>
            <a:endParaRPr sz="3200" b="1" i="0" u="none" strike="noStrike" cap="none">
              <a:solidFill>
                <a:srgbClr val="0066CC"/>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35"/>
          <p:cNvPicPr preferRelativeResize="0"/>
          <p:nvPr/>
        </p:nvPicPr>
        <p:blipFill rotWithShape="1">
          <a:blip r:embed="rId3">
            <a:alphaModFix/>
          </a:blip>
          <a:srcRect l="30979" r="1305"/>
          <a:stretch/>
        </p:blipFill>
        <p:spPr>
          <a:xfrm>
            <a:off x="6096002" y="2"/>
            <a:ext cx="6096001" cy="6858001"/>
          </a:xfrm>
          <a:prstGeom prst="rect">
            <a:avLst/>
          </a:prstGeom>
          <a:noFill/>
          <a:ln>
            <a:noFill/>
          </a:ln>
        </p:spPr>
      </p:pic>
      <p:sp>
        <p:nvSpPr>
          <p:cNvPr id="891" name="Google Shape;891;p35"/>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Titillium Web SemiBold"/>
              <a:ea typeface="Titillium Web SemiBold"/>
              <a:cs typeface="Titillium Web SemiBold"/>
              <a:sym typeface="Titillium Web SemiBold"/>
            </a:endParaRPr>
          </a:p>
        </p:txBody>
      </p:sp>
      <p:sp>
        <p:nvSpPr>
          <p:cNvPr id="892" name="Google Shape;892;p35"/>
          <p:cNvSpPr txBox="1"/>
          <p:nvPr/>
        </p:nvSpPr>
        <p:spPr>
          <a:xfrm>
            <a:off x="351600" y="2160500"/>
            <a:ext cx="5456000" cy="41984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None/>
            </a:pPr>
            <a:r>
              <a:rPr lang="it" sz="1733" b="0" i="0" u="none" strike="noStrike" cap="none" dirty="0">
                <a:solidFill>
                  <a:srgbClr val="5A6772"/>
                </a:solidFill>
                <a:latin typeface="Calibri"/>
                <a:ea typeface="Calibri"/>
                <a:cs typeface="Calibri"/>
                <a:sym typeface="Calibri"/>
              </a:rPr>
              <a:t>Sia nell’ambito della struttura commissariale che nell’ambito del Dipartimento, fondamentale è stato il ruolo dei </a:t>
            </a:r>
            <a:r>
              <a:rPr lang="it" sz="1733" b="1" i="0" u="none" strike="noStrike" cap="none" dirty="0">
                <a:solidFill>
                  <a:srgbClr val="5A6772"/>
                </a:solidFill>
                <a:latin typeface="Calibri"/>
                <a:ea typeface="Calibri"/>
                <a:cs typeface="Calibri"/>
                <a:sym typeface="Calibri"/>
              </a:rPr>
              <a:t>dipendenti pubblici</a:t>
            </a:r>
            <a:r>
              <a:rPr lang="it" sz="1733" b="0" i="0" u="none" strike="noStrike" cap="none" dirty="0">
                <a:solidFill>
                  <a:srgbClr val="5A6772"/>
                </a:solidFill>
                <a:latin typeface="Calibri"/>
                <a:ea typeface="Calibri"/>
                <a:cs typeface="Calibri"/>
                <a:sym typeface="Calibri"/>
              </a:rPr>
              <a:t> come: </a:t>
            </a:r>
            <a:endParaRPr sz="1733" b="0" i="0" u="none" strike="noStrike" cap="none" dirty="0">
              <a:solidFill>
                <a:srgbClr val="5A6772"/>
              </a:solidFill>
              <a:latin typeface="Calibri"/>
              <a:ea typeface="Calibri"/>
              <a:cs typeface="Calibri"/>
              <a:sym typeface="Calibri"/>
            </a:endParaRPr>
          </a:p>
          <a:p>
            <a:pPr marL="0" marR="0" lvl="0" indent="0" algn="l" rtl="0">
              <a:lnSpc>
                <a:spcPct val="90000"/>
              </a:lnSpc>
              <a:spcBef>
                <a:spcPts val="0"/>
              </a:spcBef>
              <a:spcAft>
                <a:spcPts val="0"/>
              </a:spcAft>
              <a:buNone/>
            </a:pPr>
            <a:endParaRPr sz="1733" b="0" i="0" u="none" strike="noStrike" cap="none" dirty="0">
              <a:solidFill>
                <a:srgbClr val="5A6772"/>
              </a:solidFill>
              <a:latin typeface="Calibri"/>
              <a:ea typeface="Calibri"/>
              <a:cs typeface="Calibri"/>
              <a:sym typeface="Calibri"/>
            </a:endParaRPr>
          </a:p>
          <a:p>
            <a:pPr marL="609570" marR="0" lvl="0" indent="-414846" algn="l" rtl="0">
              <a:lnSpc>
                <a:spcPct val="90000"/>
              </a:lnSpc>
              <a:spcBef>
                <a:spcPts val="0"/>
              </a:spcBef>
              <a:spcAft>
                <a:spcPts val="0"/>
              </a:spcAft>
              <a:buClr>
                <a:srgbClr val="5A6772"/>
              </a:buClr>
              <a:buSzPts val="1300"/>
              <a:buFont typeface="Calibri"/>
              <a:buChar char="●"/>
            </a:pPr>
            <a:r>
              <a:rPr lang="it" sz="1733" b="0" i="0" u="none" strike="noStrike" cap="none" dirty="0">
                <a:solidFill>
                  <a:srgbClr val="5A6772"/>
                </a:solidFill>
                <a:latin typeface="Calibri"/>
                <a:ea typeface="Calibri"/>
                <a:cs typeface="Calibri"/>
                <a:sym typeface="Calibri"/>
              </a:rPr>
              <a:t>guida per gli esperti nella gestione della PA e della PCM</a:t>
            </a:r>
            <a:endParaRPr sz="1733" b="0" i="0" u="none" strike="noStrike" cap="none" dirty="0">
              <a:solidFill>
                <a:srgbClr val="5A6772"/>
              </a:solidFill>
              <a:latin typeface="Calibri"/>
              <a:ea typeface="Calibri"/>
              <a:cs typeface="Calibri"/>
              <a:sym typeface="Calibri"/>
            </a:endParaRPr>
          </a:p>
          <a:p>
            <a:pPr marL="609570" marR="0" lvl="0" indent="-414846" algn="l" rtl="0">
              <a:lnSpc>
                <a:spcPct val="90000"/>
              </a:lnSpc>
              <a:spcBef>
                <a:spcPts val="0"/>
              </a:spcBef>
              <a:spcAft>
                <a:spcPts val="0"/>
              </a:spcAft>
              <a:buClr>
                <a:srgbClr val="5A6772"/>
              </a:buClr>
              <a:buSzPts val="1300"/>
              <a:buFont typeface="Calibri"/>
              <a:buChar char="●"/>
            </a:pPr>
            <a:r>
              <a:rPr lang="it" sz="1733" b="0" i="0" u="none" strike="noStrike" cap="none" dirty="0">
                <a:solidFill>
                  <a:srgbClr val="5A6772"/>
                </a:solidFill>
                <a:latin typeface="Calibri"/>
                <a:ea typeface="Calibri"/>
                <a:cs typeface="Calibri"/>
                <a:sym typeface="Calibri"/>
              </a:rPr>
              <a:t>conoscitori del </a:t>
            </a:r>
            <a:r>
              <a:rPr lang="it" sz="1733" b="1" i="0" u="none" strike="noStrike" cap="none" dirty="0">
                <a:solidFill>
                  <a:srgbClr val="5A6772"/>
                </a:solidFill>
                <a:latin typeface="Calibri"/>
                <a:ea typeface="Calibri"/>
                <a:cs typeface="Calibri"/>
                <a:sym typeface="Calibri"/>
              </a:rPr>
              <a:t>contesto</a:t>
            </a:r>
            <a:r>
              <a:rPr lang="it" sz="1733" b="0" i="0" u="none" strike="noStrike" cap="none" dirty="0">
                <a:solidFill>
                  <a:srgbClr val="5A6772"/>
                </a:solidFill>
                <a:latin typeface="Calibri"/>
                <a:ea typeface="Calibri"/>
                <a:cs typeface="Calibri"/>
                <a:sym typeface="Calibri"/>
              </a:rPr>
              <a:t> e garanti della </a:t>
            </a:r>
            <a:r>
              <a:rPr lang="it" sz="1733" b="1" i="0" u="none" strike="noStrike" cap="none" dirty="0">
                <a:solidFill>
                  <a:srgbClr val="5A6772"/>
                </a:solidFill>
                <a:latin typeface="Calibri"/>
                <a:ea typeface="Calibri"/>
                <a:cs typeface="Calibri"/>
                <a:sym typeface="Calibri"/>
              </a:rPr>
              <a:t>compliance</a:t>
            </a:r>
            <a:r>
              <a:rPr lang="it" sz="1733" b="0" i="0" u="none" strike="noStrike" cap="none" dirty="0">
                <a:solidFill>
                  <a:srgbClr val="5A6772"/>
                </a:solidFill>
                <a:latin typeface="Calibri"/>
                <a:ea typeface="Calibri"/>
                <a:cs typeface="Calibri"/>
                <a:sym typeface="Calibri"/>
              </a:rPr>
              <a:t> con la normativa</a:t>
            </a:r>
            <a:endParaRPr sz="1733" b="0" i="0" u="none" strike="noStrike" cap="none" dirty="0">
              <a:solidFill>
                <a:srgbClr val="5A6772"/>
              </a:solidFill>
              <a:latin typeface="Calibri"/>
              <a:ea typeface="Calibri"/>
              <a:cs typeface="Calibri"/>
              <a:sym typeface="Calibri"/>
            </a:endParaRPr>
          </a:p>
          <a:p>
            <a:pPr marL="609570" marR="0" lvl="0" indent="-414846" algn="l" rtl="0">
              <a:lnSpc>
                <a:spcPct val="90000"/>
              </a:lnSpc>
              <a:spcBef>
                <a:spcPts val="0"/>
              </a:spcBef>
              <a:spcAft>
                <a:spcPts val="0"/>
              </a:spcAft>
              <a:buClr>
                <a:srgbClr val="5A6772"/>
              </a:buClr>
              <a:buSzPts val="1300"/>
              <a:buFont typeface="Calibri"/>
              <a:buChar char="●"/>
            </a:pPr>
            <a:r>
              <a:rPr lang="it" sz="1733" b="0" i="0" u="none" strike="noStrike" cap="none" dirty="0">
                <a:solidFill>
                  <a:srgbClr val="5A6772"/>
                </a:solidFill>
                <a:latin typeface="Calibri"/>
                <a:ea typeface="Calibri"/>
                <a:cs typeface="Calibri"/>
                <a:sym typeface="Calibri"/>
              </a:rPr>
              <a:t>tassello fondamentale per garantire il </a:t>
            </a:r>
            <a:r>
              <a:rPr lang="it" sz="1733" b="1" i="0" u="none" strike="noStrike" cap="none" dirty="0">
                <a:solidFill>
                  <a:srgbClr val="5A6772"/>
                </a:solidFill>
                <a:latin typeface="Calibri"/>
                <a:ea typeface="Calibri"/>
                <a:cs typeface="Calibri"/>
                <a:sym typeface="Calibri"/>
              </a:rPr>
              <a:t>funzionamento</a:t>
            </a:r>
            <a:r>
              <a:rPr lang="it" sz="1733" b="0" i="0" u="none" strike="noStrike" cap="none" dirty="0">
                <a:solidFill>
                  <a:srgbClr val="5A6772"/>
                </a:solidFill>
                <a:latin typeface="Calibri"/>
                <a:ea typeface="Calibri"/>
                <a:cs typeface="Calibri"/>
                <a:sym typeface="Calibri"/>
              </a:rPr>
              <a:t> e regolare svolgimento delle attività</a:t>
            </a:r>
            <a:endParaRPr sz="1733" b="0" i="0" u="none" strike="noStrike" cap="none" dirty="0">
              <a:solidFill>
                <a:srgbClr val="5A6772"/>
              </a:solidFill>
              <a:latin typeface="Calibri"/>
              <a:ea typeface="Calibri"/>
              <a:cs typeface="Calibri"/>
              <a:sym typeface="Calibri"/>
            </a:endParaRPr>
          </a:p>
          <a:p>
            <a:pPr marL="609570" marR="0" lvl="0" indent="0" algn="l" rtl="0">
              <a:lnSpc>
                <a:spcPct val="90000"/>
              </a:lnSpc>
              <a:spcBef>
                <a:spcPts val="0"/>
              </a:spcBef>
              <a:spcAft>
                <a:spcPts val="0"/>
              </a:spcAft>
              <a:buNone/>
            </a:pPr>
            <a:endParaRPr sz="1733" b="0" i="0" u="none" strike="noStrike" cap="none" dirty="0">
              <a:solidFill>
                <a:srgbClr val="5A6772"/>
              </a:solidFill>
              <a:latin typeface="Calibri"/>
              <a:ea typeface="Calibri"/>
              <a:cs typeface="Calibri"/>
              <a:sym typeface="Calibri"/>
            </a:endParaRPr>
          </a:p>
          <a:p>
            <a:pPr marL="0" marR="0" lvl="0" indent="0" algn="l" rtl="0">
              <a:lnSpc>
                <a:spcPct val="90000"/>
              </a:lnSpc>
              <a:spcBef>
                <a:spcPts val="0"/>
              </a:spcBef>
              <a:spcAft>
                <a:spcPts val="0"/>
              </a:spcAft>
              <a:buNone/>
            </a:pPr>
            <a:r>
              <a:rPr lang="it" sz="1733" b="0" i="0" u="none" strike="noStrike" cap="none" dirty="0">
                <a:solidFill>
                  <a:srgbClr val="5A6772"/>
                </a:solidFill>
                <a:latin typeface="Calibri"/>
                <a:ea typeface="Calibri"/>
                <a:cs typeface="Calibri"/>
                <a:sym typeface="Calibri"/>
              </a:rPr>
              <a:t>Anche per questi la selezione è stata accurata. Fin dai tempi della prima struttura commissariale si è sentita forte la </a:t>
            </a:r>
            <a:r>
              <a:rPr lang="it" sz="1733" b="1" i="0" u="none" strike="noStrike" cap="none" dirty="0">
                <a:solidFill>
                  <a:srgbClr val="5A6772"/>
                </a:solidFill>
                <a:latin typeface="Calibri"/>
                <a:ea typeface="Calibri"/>
                <a:cs typeface="Calibri"/>
                <a:sym typeface="Calibri"/>
              </a:rPr>
              <a:t>necessità di persone strutturate altamente qualificate</a:t>
            </a:r>
            <a:r>
              <a:rPr lang="it" sz="1733" b="0" i="0" u="none" strike="noStrike" cap="none" dirty="0">
                <a:solidFill>
                  <a:srgbClr val="5A6772"/>
                </a:solidFill>
                <a:latin typeface="Calibri"/>
                <a:ea typeface="Calibri"/>
                <a:cs typeface="Calibri"/>
                <a:sym typeface="Calibri"/>
              </a:rPr>
              <a:t> non solo dal punto di vista delle competenze ma anche del </a:t>
            </a:r>
            <a:r>
              <a:rPr lang="it" sz="1733" b="1" i="0" u="none" strike="noStrike" cap="none" dirty="0">
                <a:solidFill>
                  <a:srgbClr val="5A6772"/>
                </a:solidFill>
                <a:latin typeface="Calibri"/>
                <a:ea typeface="Calibri"/>
                <a:cs typeface="Calibri"/>
                <a:sym typeface="Calibri"/>
              </a:rPr>
              <a:t>fit culturale</a:t>
            </a:r>
            <a:r>
              <a:rPr lang="it" sz="1733" b="0" i="0" u="none" strike="noStrike" cap="none" dirty="0">
                <a:solidFill>
                  <a:srgbClr val="5A6772"/>
                </a:solidFill>
                <a:latin typeface="Calibri"/>
                <a:ea typeface="Calibri"/>
                <a:cs typeface="Calibri"/>
                <a:sym typeface="Calibri"/>
              </a:rPr>
              <a:t>: approccio, propensione al lavoro, disponibilità, etc.</a:t>
            </a:r>
            <a:endParaRPr sz="1733" b="0" i="0" u="none" strike="noStrike" cap="none" dirty="0">
              <a:solidFill>
                <a:srgbClr val="5A6772"/>
              </a:solidFill>
              <a:latin typeface="Calibri"/>
              <a:ea typeface="Calibri"/>
              <a:cs typeface="Calibri"/>
              <a:sym typeface="Calibri"/>
            </a:endParaRPr>
          </a:p>
        </p:txBody>
      </p:sp>
      <p:sp>
        <p:nvSpPr>
          <p:cNvPr id="893" name="Google Shape;893;p3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PROCESSO DI HIRING</a:t>
            </a:r>
            <a:endParaRPr sz="1333" b="0" i="0" u="none" strike="noStrike" cap="none">
              <a:solidFill>
                <a:srgbClr val="0066CC"/>
              </a:solidFill>
              <a:latin typeface="Calibri"/>
              <a:ea typeface="Calibri"/>
              <a:cs typeface="Calibri"/>
              <a:sym typeface="Calibri"/>
            </a:endParaRPr>
          </a:p>
        </p:txBody>
      </p:sp>
      <p:sp>
        <p:nvSpPr>
          <p:cNvPr id="894" name="Google Shape;894;p35"/>
          <p:cNvSpPr txBox="1"/>
          <p:nvPr/>
        </p:nvSpPr>
        <p:spPr>
          <a:xfrm>
            <a:off x="481100" y="900533"/>
            <a:ext cx="51748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L’acquisizione dei dipendenti pubblici</a:t>
            </a:r>
            <a:endParaRPr sz="3466" b="1" i="0" u="none" strike="noStrike" cap="none">
              <a:solidFill>
                <a:srgbClr val="0066CC"/>
              </a:solidFill>
              <a:latin typeface="Calibri"/>
              <a:ea typeface="Calibri"/>
              <a:cs typeface="Calibri"/>
              <a:sym typeface="Calibri"/>
            </a:endParaRPr>
          </a:p>
        </p:txBody>
      </p:sp>
      <p:sp>
        <p:nvSpPr>
          <p:cNvPr id="895" name="Google Shape;895;p35"/>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36"/>
          <p:cNvPicPr preferRelativeResize="0"/>
          <p:nvPr/>
        </p:nvPicPr>
        <p:blipFill rotWithShape="1">
          <a:blip r:embed="rId3">
            <a:alphaModFix/>
          </a:blip>
          <a:srcRect t="7680"/>
          <a:stretch/>
        </p:blipFill>
        <p:spPr>
          <a:xfrm>
            <a:off x="6096000" y="2"/>
            <a:ext cx="6096000" cy="6858001"/>
          </a:xfrm>
          <a:prstGeom prst="rect">
            <a:avLst/>
          </a:prstGeom>
          <a:noFill/>
          <a:ln>
            <a:noFill/>
          </a:ln>
        </p:spPr>
      </p:pic>
      <p:sp>
        <p:nvSpPr>
          <p:cNvPr id="901" name="Google Shape;901;p36"/>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Titillium Web SemiBold"/>
              <a:ea typeface="Titillium Web SemiBold"/>
              <a:cs typeface="Titillium Web SemiBold"/>
              <a:sym typeface="Titillium Web SemiBold"/>
            </a:endParaRPr>
          </a:p>
        </p:txBody>
      </p:sp>
      <p:sp>
        <p:nvSpPr>
          <p:cNvPr id="902" name="Google Shape;902;p36"/>
          <p:cNvSpPr txBox="1"/>
          <p:nvPr/>
        </p:nvSpPr>
        <p:spPr>
          <a:xfrm>
            <a:off x="351600" y="2160500"/>
            <a:ext cx="5456000" cy="4198400"/>
          </a:xfrm>
          <a:prstGeom prst="rect">
            <a:avLst/>
          </a:prstGeom>
          <a:noFill/>
          <a:ln>
            <a:noFill/>
          </a:ln>
        </p:spPr>
        <p:txBody>
          <a:bodyPr spcFirstLastPara="1" wrap="square" lIns="121900" tIns="121900" rIns="121900" bIns="121900" anchor="t" anchorCtr="0">
            <a:noAutofit/>
          </a:bodyPr>
          <a:lstStyle/>
          <a:p>
            <a:pPr marL="457178" marR="0" lvl="0" indent="-347117" algn="l" rtl="0">
              <a:lnSpc>
                <a:spcPct val="90000"/>
              </a:lnSpc>
              <a:spcBef>
                <a:spcPts val="0"/>
              </a:spcBef>
              <a:spcAft>
                <a:spcPts val="0"/>
              </a:spcAft>
              <a:buClr>
                <a:srgbClr val="5A6772"/>
              </a:buClr>
              <a:buSzPts val="1500"/>
              <a:buFont typeface="Calibri"/>
              <a:buChar char="•"/>
            </a:pPr>
            <a:r>
              <a:rPr lang="it" sz="2000" b="0" i="0" u="none" strike="noStrike" cap="none" dirty="0">
                <a:solidFill>
                  <a:srgbClr val="5A6772"/>
                </a:solidFill>
                <a:latin typeface="Calibri"/>
                <a:ea typeface="Calibri"/>
                <a:cs typeface="Calibri"/>
                <a:sym typeface="Calibri"/>
              </a:rPr>
              <a:t>Con l’istituzione del Ministro e con la strutturazione del Dipartimento è diventato </a:t>
            </a:r>
            <a:r>
              <a:rPr lang="it" sz="2000" b="1" i="0" u="none" strike="noStrike" cap="none" dirty="0">
                <a:solidFill>
                  <a:srgbClr val="5A6772"/>
                </a:solidFill>
                <a:latin typeface="Calibri"/>
                <a:ea typeface="Calibri"/>
                <a:cs typeface="Calibri"/>
                <a:sym typeface="Calibri"/>
              </a:rPr>
              <a:t>fondamentale </a:t>
            </a:r>
            <a:r>
              <a:rPr lang="it" sz="2000" b="0" i="0" u="none" strike="noStrike" cap="none" dirty="0">
                <a:solidFill>
                  <a:srgbClr val="5A6772"/>
                </a:solidFill>
                <a:latin typeface="Calibri"/>
                <a:ea typeface="Calibri"/>
                <a:cs typeface="Calibri"/>
                <a:sym typeface="Calibri"/>
              </a:rPr>
              <a:t>anche </a:t>
            </a:r>
            <a:r>
              <a:rPr lang="it" sz="2000" b="1" i="0" u="none" strike="noStrike" cap="none" dirty="0">
                <a:solidFill>
                  <a:srgbClr val="5A6772"/>
                </a:solidFill>
                <a:latin typeface="Calibri"/>
                <a:ea typeface="Calibri"/>
                <a:cs typeface="Calibri"/>
                <a:sym typeface="Calibri"/>
              </a:rPr>
              <a:t>il supporto politico</a:t>
            </a:r>
            <a:endParaRPr sz="2000" b="1" i="0" u="none" strike="noStrike" cap="none" dirty="0">
              <a:solidFill>
                <a:srgbClr val="5A6772"/>
              </a:solidFill>
              <a:latin typeface="Calibri"/>
              <a:ea typeface="Calibri"/>
              <a:cs typeface="Calibri"/>
              <a:sym typeface="Calibri"/>
            </a:endParaRPr>
          </a:p>
          <a:p>
            <a:pPr marL="0" marR="0" lvl="0" indent="0" algn="l" rtl="0">
              <a:lnSpc>
                <a:spcPct val="90000"/>
              </a:lnSpc>
              <a:spcBef>
                <a:spcPts val="0"/>
              </a:spcBef>
              <a:spcAft>
                <a:spcPts val="0"/>
              </a:spcAft>
              <a:buNone/>
            </a:pPr>
            <a:endParaRPr sz="2000" b="0" i="0" u="none" strike="noStrike" cap="none" dirty="0">
              <a:solidFill>
                <a:srgbClr val="5A6772"/>
              </a:solidFill>
              <a:latin typeface="Calibri"/>
              <a:ea typeface="Calibri"/>
              <a:cs typeface="Calibri"/>
              <a:sym typeface="Calibri"/>
            </a:endParaRPr>
          </a:p>
          <a:p>
            <a:pPr marL="457178" marR="0" lvl="0" indent="-347117" algn="l" rtl="0">
              <a:lnSpc>
                <a:spcPct val="90000"/>
              </a:lnSpc>
              <a:spcBef>
                <a:spcPts val="0"/>
              </a:spcBef>
              <a:spcAft>
                <a:spcPts val="0"/>
              </a:spcAft>
              <a:buClr>
                <a:srgbClr val="5A6772"/>
              </a:buClr>
              <a:buSzPts val="1500"/>
              <a:buFont typeface="Calibri"/>
              <a:buChar char="•"/>
            </a:pPr>
            <a:r>
              <a:rPr lang="it" sz="2000" b="0" i="0" u="none" strike="noStrike" cap="none" dirty="0">
                <a:solidFill>
                  <a:srgbClr val="5A6772"/>
                </a:solidFill>
                <a:latin typeface="Calibri"/>
                <a:ea typeface="Calibri"/>
                <a:cs typeface="Calibri"/>
                <a:sym typeface="Calibri"/>
              </a:rPr>
              <a:t>Il Gabinetto del Ministro e, successivamente, l’entourage del Sottosegretario hanno svolto un ruolo fondamentale per l’ottenimento di stanziamenti e risorse e per l’attuazione di norme in grado di </a:t>
            </a:r>
            <a:r>
              <a:rPr lang="it" sz="2000" b="1" i="0" u="none" strike="noStrike" cap="none" dirty="0">
                <a:solidFill>
                  <a:srgbClr val="5A6772"/>
                </a:solidFill>
                <a:latin typeface="Calibri"/>
                <a:ea typeface="Calibri"/>
                <a:cs typeface="Calibri"/>
                <a:sym typeface="Calibri"/>
              </a:rPr>
              <a:t>agevolare la digitalizzazione della pubblica amministrazione</a:t>
            </a:r>
            <a:endParaRPr sz="2000" b="1" i="0" u="none" strike="noStrike" cap="none" dirty="0">
              <a:solidFill>
                <a:srgbClr val="5A6772"/>
              </a:solidFill>
              <a:latin typeface="Calibri"/>
              <a:ea typeface="Calibri"/>
              <a:cs typeface="Calibri"/>
              <a:sym typeface="Calibri"/>
            </a:endParaRPr>
          </a:p>
        </p:txBody>
      </p:sp>
      <p:sp>
        <p:nvSpPr>
          <p:cNvPr id="903" name="Google Shape;903;p3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LA RICERCA DELL’EQUILIBRIO</a:t>
            </a:r>
            <a:endParaRPr sz="1333" b="0" i="0" u="none" strike="noStrike" cap="none">
              <a:solidFill>
                <a:srgbClr val="0066CC"/>
              </a:solidFill>
              <a:latin typeface="Calibri"/>
              <a:ea typeface="Calibri"/>
              <a:cs typeface="Calibri"/>
              <a:sym typeface="Calibri"/>
            </a:endParaRPr>
          </a:p>
        </p:txBody>
      </p:sp>
      <p:sp>
        <p:nvSpPr>
          <p:cNvPr id="904" name="Google Shape;904;p36"/>
          <p:cNvSpPr txBox="1"/>
          <p:nvPr/>
        </p:nvSpPr>
        <p:spPr>
          <a:xfrm>
            <a:off x="481100" y="900533"/>
            <a:ext cx="51748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Il ruolo del Gabinetto</a:t>
            </a:r>
            <a:endParaRPr sz="3466" b="1" i="0" u="none" strike="noStrike" cap="none">
              <a:solidFill>
                <a:srgbClr val="0066CC"/>
              </a:solidFill>
              <a:latin typeface="Calibri"/>
              <a:ea typeface="Calibri"/>
              <a:cs typeface="Calibri"/>
              <a:sym typeface="Calibri"/>
            </a:endParaRPr>
          </a:p>
        </p:txBody>
      </p:sp>
      <p:sp>
        <p:nvSpPr>
          <p:cNvPr id="905" name="Google Shape;905;p36"/>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Titillium Web SemiBold"/>
              <a:ea typeface="Titillium Web SemiBold"/>
              <a:cs typeface="Titillium Web SemiBold"/>
              <a:sym typeface="Titillium Web SemiBold"/>
            </a:endParaRPr>
          </a:p>
        </p:txBody>
      </p:sp>
      <p:sp>
        <p:nvSpPr>
          <p:cNvPr id="569" name="Google Shape;569;p4"/>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Premessa</a:t>
            </a:r>
            <a:endParaRPr sz="3466" b="1" i="0" u="none" strike="noStrike" cap="none">
              <a:solidFill>
                <a:srgbClr val="0066CC"/>
              </a:solidFill>
              <a:latin typeface="Calibri"/>
              <a:ea typeface="Calibri"/>
              <a:cs typeface="Calibri"/>
              <a:sym typeface="Calibri"/>
            </a:endParaRPr>
          </a:p>
        </p:txBody>
      </p:sp>
      <p:sp>
        <p:nvSpPr>
          <p:cNvPr id="570" name="Google Shape;570;p4"/>
          <p:cNvSpPr txBox="1"/>
          <p:nvPr/>
        </p:nvSpPr>
        <p:spPr>
          <a:xfrm>
            <a:off x="328857" y="1503733"/>
            <a:ext cx="5537868" cy="4550919"/>
          </a:xfrm>
          <a:prstGeom prst="rect">
            <a:avLst/>
          </a:prstGeom>
          <a:noFill/>
          <a:ln>
            <a:noFill/>
          </a:ln>
        </p:spPr>
        <p:txBody>
          <a:bodyPr spcFirstLastPara="1" wrap="square" lIns="121900" tIns="121900" rIns="121900" bIns="121900" anchor="ctr" anchorCtr="0">
            <a:noAutofit/>
          </a:bodyPr>
          <a:lstStyle/>
          <a:p>
            <a:pPr marL="143930" marR="0" lvl="0" indent="0" algn="just" rtl="0">
              <a:spcBef>
                <a:spcPts val="0"/>
              </a:spcBef>
              <a:spcAft>
                <a:spcPts val="0"/>
              </a:spcAft>
              <a:buNone/>
            </a:pPr>
            <a:r>
              <a:rPr lang="it" sz="3200" b="0" i="0" u="none" strike="noStrike" cap="none">
                <a:solidFill>
                  <a:srgbClr val="5A6772"/>
                </a:solidFill>
                <a:latin typeface="Calibri"/>
                <a:ea typeface="Calibri"/>
                <a:cs typeface="Calibri"/>
                <a:sym typeface="Calibri"/>
              </a:rPr>
              <a:t>Chi dichiara che si «parte da zero» non sa di cosa stia parlando, non ha studiato e manca di rispetto a centinaia di migliaia di persone che hanno dato l’anima per la digitalizzazione della PA</a:t>
            </a:r>
            <a:endParaRPr/>
          </a:p>
        </p:txBody>
      </p:sp>
      <p:pic>
        <p:nvPicPr>
          <p:cNvPr id="571" name="Google Shape;571;p4"/>
          <p:cNvPicPr preferRelativeResize="0"/>
          <p:nvPr/>
        </p:nvPicPr>
        <p:blipFill rotWithShape="1">
          <a:blip r:embed="rId3">
            <a:alphaModFix/>
          </a:blip>
          <a:srcRect l="4828" r="6282"/>
          <a:stretch/>
        </p:blipFill>
        <p:spPr>
          <a:xfrm>
            <a:off x="6096000" y="0"/>
            <a:ext cx="6096000" cy="6858000"/>
          </a:xfrm>
          <a:prstGeom prst="rect">
            <a:avLst/>
          </a:prstGeom>
          <a:noFill/>
          <a:ln>
            <a:noFill/>
          </a:ln>
        </p:spPr>
      </p:pic>
      <p:sp>
        <p:nvSpPr>
          <p:cNvPr id="572" name="Google Shape;572;p4"/>
          <p:cNvSpPr/>
          <p:nvPr/>
        </p:nvSpPr>
        <p:spPr>
          <a:xfrm>
            <a:off x="6096000" y="0"/>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37"/>
          <p:cNvPicPr preferRelativeResize="0"/>
          <p:nvPr/>
        </p:nvPicPr>
        <p:blipFill rotWithShape="1">
          <a:blip r:embed="rId3">
            <a:alphaModFix/>
          </a:blip>
          <a:srcRect t="25020"/>
          <a:stretch/>
        </p:blipFill>
        <p:spPr>
          <a:xfrm>
            <a:off x="6096002" y="2"/>
            <a:ext cx="6095999" cy="6858001"/>
          </a:xfrm>
          <a:prstGeom prst="rect">
            <a:avLst/>
          </a:prstGeom>
          <a:noFill/>
          <a:ln>
            <a:noFill/>
          </a:ln>
        </p:spPr>
      </p:pic>
      <p:sp>
        <p:nvSpPr>
          <p:cNvPr id="911" name="Google Shape;911;p37"/>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912" name="Google Shape;912;p37"/>
          <p:cNvSpPr txBox="1"/>
          <p:nvPr/>
        </p:nvSpPr>
        <p:spPr>
          <a:xfrm>
            <a:off x="351600" y="1763067"/>
            <a:ext cx="5456000" cy="49008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None/>
            </a:pPr>
            <a:r>
              <a:rPr lang="it" sz="2000" b="0" i="0" u="none" strike="noStrike" cap="none">
                <a:solidFill>
                  <a:srgbClr val="5A6772"/>
                </a:solidFill>
                <a:latin typeface="Calibri"/>
                <a:ea typeface="Calibri"/>
                <a:cs typeface="Calibri"/>
                <a:sym typeface="Calibri"/>
              </a:rPr>
              <a:t>In un contesto così variegato con 3 diverse anime (</a:t>
            </a:r>
            <a:r>
              <a:rPr lang="it" sz="2000" b="1" i="0" u="none" strike="noStrike" cap="none">
                <a:solidFill>
                  <a:srgbClr val="5A6772"/>
                </a:solidFill>
                <a:latin typeface="Calibri"/>
                <a:ea typeface="Calibri"/>
                <a:cs typeface="Calibri"/>
                <a:sym typeface="Calibri"/>
              </a:rPr>
              <a:t>competenze del mercato, dipendenti pubblici e parte politica</a:t>
            </a:r>
            <a:r>
              <a:rPr lang="it" sz="2000" b="0" i="0" u="none" strike="noStrike" cap="none">
                <a:solidFill>
                  <a:srgbClr val="5A6772"/>
                </a:solidFill>
                <a:latin typeface="Calibri"/>
                <a:ea typeface="Calibri"/>
                <a:cs typeface="Calibri"/>
                <a:sym typeface="Calibri"/>
              </a:rPr>
              <a:t>) si è lavorato tanto alla ricerca di un punto di equilibrio focalizzando l’attenzione su:</a:t>
            </a:r>
            <a:endParaRPr sz="2000" b="0" i="0" u="none" strike="noStrike" cap="none">
              <a:solidFill>
                <a:srgbClr val="5A6772"/>
              </a:solidFill>
              <a:latin typeface="Calibri"/>
              <a:ea typeface="Calibri"/>
              <a:cs typeface="Calibri"/>
              <a:sym typeface="Calibri"/>
            </a:endParaRPr>
          </a:p>
          <a:p>
            <a:pPr marL="609570" marR="0" lvl="0" indent="0" algn="l" rtl="0">
              <a:lnSpc>
                <a:spcPct val="90000"/>
              </a:lnSpc>
              <a:spcBef>
                <a:spcPts val="0"/>
              </a:spcBef>
              <a:spcAft>
                <a:spcPts val="0"/>
              </a:spcAft>
              <a:buNone/>
            </a:pPr>
            <a:endParaRPr sz="2000" b="0" i="0" u="none" strike="noStrike" cap="none">
              <a:solidFill>
                <a:srgbClr val="5A6772"/>
              </a:solidFill>
              <a:latin typeface="Calibri"/>
              <a:ea typeface="Calibri"/>
              <a:cs typeface="Calibri"/>
              <a:sym typeface="Calibri"/>
            </a:endParaRPr>
          </a:p>
          <a:p>
            <a:pPr marL="609570" marR="0" lvl="0" indent="-423312" algn="l" rtl="0">
              <a:lnSpc>
                <a:spcPct val="90000"/>
              </a:lnSpc>
              <a:spcBef>
                <a:spcPts val="0"/>
              </a:spcBef>
              <a:spcAft>
                <a:spcPts val="0"/>
              </a:spcAft>
              <a:buClr>
                <a:srgbClr val="5A6772"/>
              </a:buClr>
              <a:buSzPts val="1400"/>
              <a:buFont typeface="Calibri"/>
              <a:buChar char="●"/>
            </a:pPr>
            <a:r>
              <a:rPr lang="it" sz="2000" b="0" i="0" u="none" strike="noStrike" cap="none">
                <a:solidFill>
                  <a:srgbClr val="5A6772"/>
                </a:solidFill>
                <a:latin typeface="Calibri"/>
                <a:ea typeface="Calibri"/>
                <a:cs typeface="Calibri"/>
                <a:sym typeface="Calibri"/>
              </a:rPr>
              <a:t>aspetti di natura gestionale, amministrativa, finanziaria, operativa</a:t>
            </a:r>
            <a:endParaRPr sz="2000" b="0" i="0" u="none" strike="noStrike" cap="none">
              <a:solidFill>
                <a:srgbClr val="5A6772"/>
              </a:solidFill>
              <a:latin typeface="Calibri"/>
              <a:ea typeface="Calibri"/>
              <a:cs typeface="Calibri"/>
              <a:sym typeface="Calibri"/>
            </a:endParaRPr>
          </a:p>
          <a:p>
            <a:pPr marL="609570" marR="0" lvl="0" indent="0" algn="l" rtl="0">
              <a:lnSpc>
                <a:spcPct val="90000"/>
              </a:lnSpc>
              <a:spcBef>
                <a:spcPts val="0"/>
              </a:spcBef>
              <a:spcAft>
                <a:spcPts val="0"/>
              </a:spcAft>
              <a:buNone/>
            </a:pPr>
            <a:endParaRPr sz="2000" b="0" i="0" u="none" strike="noStrike" cap="none">
              <a:solidFill>
                <a:srgbClr val="5A6772"/>
              </a:solidFill>
              <a:latin typeface="Calibri"/>
              <a:ea typeface="Calibri"/>
              <a:cs typeface="Calibri"/>
              <a:sym typeface="Calibri"/>
            </a:endParaRPr>
          </a:p>
          <a:p>
            <a:pPr marL="609570" marR="0" lvl="0" indent="-423312" algn="l" rtl="0">
              <a:lnSpc>
                <a:spcPct val="90000"/>
              </a:lnSpc>
              <a:spcBef>
                <a:spcPts val="0"/>
              </a:spcBef>
              <a:spcAft>
                <a:spcPts val="0"/>
              </a:spcAft>
              <a:buClr>
                <a:srgbClr val="5A6772"/>
              </a:buClr>
              <a:buSzPts val="1400"/>
              <a:buFont typeface="Calibri"/>
              <a:buChar char="●"/>
            </a:pPr>
            <a:r>
              <a:rPr lang="it" sz="2000" b="1" i="0" u="none" strike="noStrike" cap="none">
                <a:solidFill>
                  <a:srgbClr val="5A6772"/>
                </a:solidFill>
                <a:latin typeface="Calibri"/>
                <a:ea typeface="Calibri"/>
                <a:cs typeface="Calibri"/>
                <a:sym typeface="Calibri"/>
              </a:rPr>
              <a:t>ricerca di un linguaggio comune </a:t>
            </a:r>
            <a:r>
              <a:rPr lang="it" sz="2000" b="0" i="0" u="none" strike="noStrike" cap="none">
                <a:solidFill>
                  <a:srgbClr val="5A6772"/>
                </a:solidFill>
                <a:latin typeface="Calibri"/>
                <a:ea typeface="Calibri"/>
                <a:cs typeface="Calibri"/>
                <a:sym typeface="Calibri"/>
              </a:rPr>
              <a:t>per garantire la comprensione delle necessità</a:t>
            </a:r>
            <a:endParaRPr sz="2000" b="0" i="0" u="none" strike="noStrike" cap="none">
              <a:solidFill>
                <a:srgbClr val="5A6772"/>
              </a:solidFill>
              <a:latin typeface="Calibri"/>
              <a:ea typeface="Calibri"/>
              <a:cs typeface="Calibri"/>
              <a:sym typeface="Calibri"/>
            </a:endParaRPr>
          </a:p>
          <a:p>
            <a:pPr marL="609570" marR="0" lvl="0" indent="0" algn="l" rtl="0">
              <a:lnSpc>
                <a:spcPct val="90000"/>
              </a:lnSpc>
              <a:spcBef>
                <a:spcPts val="0"/>
              </a:spcBef>
              <a:spcAft>
                <a:spcPts val="0"/>
              </a:spcAft>
              <a:buNone/>
            </a:pPr>
            <a:endParaRPr sz="2000" b="0" i="0" u="none" strike="noStrike" cap="none">
              <a:solidFill>
                <a:srgbClr val="5A6772"/>
              </a:solidFill>
              <a:latin typeface="Calibri"/>
              <a:ea typeface="Calibri"/>
              <a:cs typeface="Calibri"/>
              <a:sym typeface="Calibri"/>
            </a:endParaRPr>
          </a:p>
          <a:p>
            <a:pPr marL="609570" marR="0" lvl="0" indent="-423312" algn="l" rtl="0">
              <a:lnSpc>
                <a:spcPct val="90000"/>
              </a:lnSpc>
              <a:spcBef>
                <a:spcPts val="0"/>
              </a:spcBef>
              <a:spcAft>
                <a:spcPts val="0"/>
              </a:spcAft>
              <a:buClr>
                <a:srgbClr val="5A6772"/>
              </a:buClr>
              <a:buSzPts val="1400"/>
              <a:buFont typeface="Calibri"/>
              <a:buChar char="●"/>
            </a:pPr>
            <a:r>
              <a:rPr lang="it" sz="2000" b="1" i="0" u="none" strike="noStrike" cap="none">
                <a:solidFill>
                  <a:srgbClr val="5A6772"/>
                </a:solidFill>
                <a:latin typeface="Calibri"/>
                <a:ea typeface="Calibri"/>
                <a:cs typeface="Calibri"/>
                <a:sym typeface="Calibri"/>
              </a:rPr>
              <a:t>perfetta sintonia tra le parti </a:t>
            </a:r>
            <a:r>
              <a:rPr lang="it" sz="2000" b="0" i="0" u="none" strike="noStrike" cap="none">
                <a:solidFill>
                  <a:srgbClr val="5A6772"/>
                </a:solidFill>
                <a:latin typeface="Calibri"/>
                <a:ea typeface="Calibri"/>
                <a:cs typeface="Calibri"/>
                <a:sym typeface="Calibri"/>
              </a:rPr>
              <a:t>come presupposto essenziale</a:t>
            </a:r>
            <a:r>
              <a:rPr lang="it" sz="2000" b="1" i="0" u="none" strike="noStrike" cap="none">
                <a:solidFill>
                  <a:srgbClr val="5A6772"/>
                </a:solidFill>
                <a:latin typeface="Calibri"/>
                <a:ea typeface="Calibri"/>
                <a:cs typeface="Calibri"/>
                <a:sym typeface="Calibri"/>
              </a:rPr>
              <a:t> </a:t>
            </a:r>
            <a:r>
              <a:rPr lang="it" sz="2000" b="0" i="0" u="none" strike="noStrike" cap="none">
                <a:solidFill>
                  <a:srgbClr val="5A6772"/>
                </a:solidFill>
                <a:latin typeface="Calibri"/>
                <a:ea typeface="Calibri"/>
                <a:cs typeface="Calibri"/>
                <a:sym typeface="Calibri"/>
              </a:rPr>
              <a:t>per garantire un’efficace gestione di tutti gli aspetti connessi alla progettazione, realizzazione e delivery dei progetti e delle attività</a:t>
            </a:r>
            <a:endParaRPr sz="2000" b="0" i="0" u="none" strike="noStrike" cap="none">
              <a:solidFill>
                <a:srgbClr val="5A6772"/>
              </a:solidFill>
              <a:latin typeface="Calibri"/>
              <a:ea typeface="Calibri"/>
              <a:cs typeface="Calibri"/>
              <a:sym typeface="Calibri"/>
            </a:endParaRPr>
          </a:p>
        </p:txBody>
      </p:sp>
      <p:sp>
        <p:nvSpPr>
          <p:cNvPr id="913" name="Google Shape;913;p3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LA RICERCA DELL’EQUILIBRIO</a:t>
            </a:r>
            <a:endParaRPr sz="1333" b="0" i="0" u="none" strike="noStrike" cap="none">
              <a:solidFill>
                <a:srgbClr val="0066CC"/>
              </a:solidFill>
              <a:latin typeface="Calibri"/>
              <a:ea typeface="Calibri"/>
              <a:cs typeface="Calibri"/>
              <a:sym typeface="Calibri"/>
            </a:endParaRPr>
          </a:p>
        </p:txBody>
      </p:sp>
      <p:sp>
        <p:nvSpPr>
          <p:cNvPr id="914" name="Google Shape;914;p37"/>
          <p:cNvSpPr txBox="1"/>
          <p:nvPr/>
        </p:nvSpPr>
        <p:spPr>
          <a:xfrm>
            <a:off x="481100" y="900533"/>
            <a:ext cx="51748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La ricerca dell’equilibrio</a:t>
            </a:r>
            <a:endParaRPr sz="3466" b="1" i="0" u="none" strike="noStrike" cap="none">
              <a:solidFill>
                <a:srgbClr val="0066CC"/>
              </a:solidFill>
              <a:latin typeface="Calibri"/>
              <a:ea typeface="Calibri"/>
              <a:cs typeface="Calibri"/>
              <a:sym typeface="Calibri"/>
            </a:endParaRPr>
          </a:p>
        </p:txBody>
      </p:sp>
      <p:sp>
        <p:nvSpPr>
          <p:cNvPr id="915" name="Google Shape;915;p37"/>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38"/>
          <p:cNvPicPr preferRelativeResize="0"/>
          <p:nvPr/>
        </p:nvPicPr>
        <p:blipFill rotWithShape="1">
          <a:blip r:embed="rId3">
            <a:alphaModFix/>
          </a:blip>
          <a:srcRect l="592" r="590"/>
          <a:stretch/>
        </p:blipFill>
        <p:spPr>
          <a:xfrm>
            <a:off x="0" y="-41233"/>
            <a:ext cx="12192000" cy="6940601"/>
          </a:xfrm>
          <a:prstGeom prst="rect">
            <a:avLst/>
          </a:prstGeom>
          <a:noFill/>
          <a:ln>
            <a:noFill/>
          </a:ln>
        </p:spPr>
      </p:pic>
      <p:sp>
        <p:nvSpPr>
          <p:cNvPr id="921" name="Google Shape;921;p38"/>
          <p:cNvSpPr/>
          <p:nvPr/>
        </p:nvSpPr>
        <p:spPr>
          <a:xfrm>
            <a:off x="0" y="-41233"/>
            <a:ext cx="12192000" cy="69408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2" name="Google Shape;922;p38"/>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4000" b="1" i="0" u="none" strike="noStrike" kern="0" cap="none" spc="0" normalizeH="0" baseline="0" noProof="0" dirty="0">
                <a:ln>
                  <a:noFill/>
                </a:ln>
                <a:solidFill>
                  <a:srgbClr val="FFFFFF"/>
                </a:solidFill>
                <a:effectLst/>
                <a:uLnTx/>
                <a:uFillTx/>
                <a:latin typeface="Calibri"/>
                <a:ea typeface="Calibri"/>
                <a:cs typeface="Calibri"/>
                <a:sym typeface="Calibri"/>
              </a:rPr>
              <a:t>Il Piano Triennale</a:t>
            </a:r>
            <a:endParaRPr kumimoji="0" sz="4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39"/>
          <p:cNvSpPr txBox="1"/>
          <p:nvPr/>
        </p:nvSpPr>
        <p:spPr>
          <a:xfrm>
            <a:off x="217725" y="1821968"/>
            <a:ext cx="5529600" cy="3512000"/>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267" b="0" i="0" u="none" strike="noStrike" kern="0" cap="none" spc="0" normalizeH="0" baseline="0" noProof="0">
                <a:ln>
                  <a:noFill/>
                </a:ln>
                <a:solidFill>
                  <a:srgbClr val="5A6772"/>
                </a:solidFill>
                <a:effectLst/>
                <a:uLnTx/>
                <a:uFillTx/>
                <a:latin typeface="Calibri"/>
                <a:ea typeface="Calibri"/>
                <a:cs typeface="Calibri"/>
                <a:sym typeface="Calibri"/>
              </a:rPr>
              <a:t>Guida la trasformazione digitale della PA italiana ed è consistente con gli obiettivi dell’UE e con le raccomandazioni di policy dell’OCSE</a:t>
            </a:r>
            <a:endParaRPr kumimoji="0" sz="2267" b="0" i="0" u="none" strike="noStrike" kern="0" cap="none" spc="0" normalizeH="0" baseline="0" noProof="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267" b="0" i="0" u="none" strike="noStrike" kern="0" cap="none" spc="0" normalizeH="0" baseline="0" noProof="0">
                <a:ln>
                  <a:noFill/>
                </a:ln>
                <a:solidFill>
                  <a:srgbClr val="5A6772"/>
                </a:solidFill>
                <a:effectLst/>
                <a:uLnTx/>
                <a:uFillTx/>
                <a:latin typeface="Calibri"/>
                <a:ea typeface="Calibri"/>
                <a:cs typeface="Calibri"/>
                <a:sym typeface="Calibri"/>
              </a:rPr>
              <a:t>E’ il documento di riferimento per le politiche digitali</a:t>
            </a:r>
            <a:endParaRPr kumimoji="0" sz="2267" b="0" i="0" u="none" strike="noStrike" kern="0" cap="none" spc="0" normalizeH="0" baseline="0" noProof="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267" b="0" i="0" u="none" strike="noStrike" kern="0" cap="none" spc="0" normalizeH="0" baseline="0" noProof="0">
                <a:ln>
                  <a:noFill/>
                </a:ln>
                <a:solidFill>
                  <a:srgbClr val="5A6772"/>
                </a:solidFill>
                <a:effectLst/>
                <a:uLnTx/>
                <a:uFillTx/>
                <a:latin typeface="Calibri"/>
                <a:ea typeface="Calibri"/>
                <a:cs typeface="Calibri"/>
                <a:sym typeface="Calibri"/>
              </a:rPr>
              <a:t>Identifica, per un orizzonte temporale specifico, i principali obiettivi e le soluzioni tecnologiche più innovative necessarie per accompagnare e accelerare il ritmo della trasformazione digitale del nostro Paese.</a:t>
            </a:r>
            <a:endParaRPr kumimoji="0" sz="2267" b="0" i="0" u="none" strike="noStrike" kern="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5A6772"/>
              </a:solidFill>
              <a:effectLst/>
              <a:uLnTx/>
              <a:uFillTx/>
              <a:latin typeface="Calibri"/>
              <a:ea typeface="Calibri"/>
              <a:cs typeface="Calibri"/>
              <a:sym typeface="Calibri"/>
            </a:endParaRPr>
          </a:p>
        </p:txBody>
      </p:sp>
      <p:pic>
        <p:nvPicPr>
          <p:cNvPr id="928" name="Google Shape;928;p39" descr="https://ec.europa.eu/digital-single-market/sites/digital-agenda/files/styles/header_image_breakpoints_theme_europa_mobile_2x/public/egovhouse.jpg?itok=j-g09qMh&amp;timestamp=1534262186"/>
          <p:cNvPicPr preferRelativeResize="0"/>
          <p:nvPr/>
        </p:nvPicPr>
        <p:blipFill rotWithShape="1">
          <a:blip r:embed="rId3">
            <a:alphaModFix/>
          </a:blip>
          <a:srcRect/>
          <a:stretch/>
        </p:blipFill>
        <p:spPr>
          <a:xfrm>
            <a:off x="6165300" y="1680895"/>
            <a:ext cx="6026800" cy="3688805"/>
          </a:xfrm>
          <a:prstGeom prst="rect">
            <a:avLst/>
          </a:prstGeom>
          <a:noFill/>
          <a:ln>
            <a:noFill/>
          </a:ln>
        </p:spPr>
      </p:pic>
      <p:sp>
        <p:nvSpPr>
          <p:cNvPr id="929" name="Google Shape;929;p39"/>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Finalità</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30" name="Google Shape;930;p39"/>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31" name="Google Shape;931;p39"/>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2" name="Google Shape;932;p39"/>
          <p:cNvSpPr txBox="1"/>
          <p:nvPr/>
        </p:nvSpPr>
        <p:spPr>
          <a:xfrm>
            <a:off x="6552556" y="5851859"/>
            <a:ext cx="5216172" cy="8412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2400" b="0" i="0" u="none" strike="noStrike" kern="0" cap="none" spc="0" normalizeH="0" baseline="0" noProof="0">
                <a:ln>
                  <a:noFill/>
                </a:ln>
                <a:solidFill>
                  <a:srgbClr val="FFFFFF"/>
                </a:solidFill>
                <a:effectLst/>
                <a:uLnTx/>
                <a:uFillTx/>
                <a:latin typeface="Calibri"/>
                <a:ea typeface="Calibri"/>
                <a:cs typeface="Calibri"/>
                <a:sym typeface="Calibri"/>
              </a:rPr>
              <a:t>https://pianotriennale-ict.italia.it</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800"/>
              </a:spcBef>
              <a:spcAft>
                <a:spcPts val="0"/>
              </a:spcAft>
              <a:buClr>
                <a:srgbClr val="000000"/>
              </a:buClr>
              <a:buSzTx/>
              <a:buFont typeface="Arial"/>
              <a:buNone/>
              <a:tabLst/>
              <a:defRPr/>
            </a:pPr>
            <a:r>
              <a:rPr kumimoji="0" lang="it" sz="2400" b="0" i="0" u="none" strike="noStrike" kern="0" cap="none" spc="0" normalizeH="0" baseline="0" noProof="0">
                <a:ln>
                  <a:noFill/>
                </a:ln>
                <a:solidFill>
                  <a:srgbClr val="FFFFFF"/>
                </a:solidFill>
                <a:effectLst/>
                <a:uLnTx/>
                <a:uFillTx/>
                <a:latin typeface="Calibri"/>
                <a:ea typeface="Calibri"/>
                <a:cs typeface="Calibri"/>
                <a:sym typeface="Calibri"/>
              </a:rPr>
              <a:t>https://forum.italia.it/c/piano-triennale/9</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40"/>
          <p:cNvSpPr txBox="1"/>
          <p:nvPr/>
        </p:nvSpPr>
        <p:spPr>
          <a:xfrm>
            <a:off x="6396017"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38" name="Google Shape;938;p40"/>
          <p:cNvSpPr txBox="1"/>
          <p:nvPr/>
        </p:nvSpPr>
        <p:spPr>
          <a:xfrm>
            <a:off x="515433" y="526940"/>
            <a:ext cx="9214000" cy="71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Il percorso verso il Piano Triennale 2024-2026</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39" name="Google Shape;939;p40"/>
          <p:cNvSpPr/>
          <p:nvPr/>
        </p:nvSpPr>
        <p:spPr>
          <a:xfrm>
            <a:off x="2328418" y="2313157"/>
            <a:ext cx="45719" cy="3720292"/>
          </a:xfrm>
          <a:prstGeom prst="rect">
            <a:avLst/>
          </a:prstGeom>
          <a:solidFill>
            <a:schemeClr val="accent1"/>
          </a:solidFill>
          <a:ln w="12700" cap="flat" cmpd="sng">
            <a:solidFill>
              <a:srgbClr val="1E88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0" name="Google Shape;940;p40"/>
          <p:cNvSpPr/>
          <p:nvPr/>
        </p:nvSpPr>
        <p:spPr>
          <a:xfrm>
            <a:off x="921469" y="1646417"/>
            <a:ext cx="2979200" cy="701200"/>
          </a:xfrm>
          <a:prstGeom prst="roundRect">
            <a:avLst>
              <a:gd name="adj" fmla="val 16667"/>
            </a:avLst>
          </a:prstGeom>
          <a:solidFill>
            <a:srgbClr val="1E88E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41" name="Google Shape;941;p40" descr="Immagine che contiene orologio&#10;&#10;Descrizione generata automaticamente"/>
          <p:cNvPicPr preferRelativeResize="0"/>
          <p:nvPr/>
        </p:nvPicPr>
        <p:blipFill rotWithShape="1">
          <a:blip r:embed="rId3">
            <a:alphaModFix/>
          </a:blip>
          <a:srcRect/>
          <a:stretch/>
        </p:blipFill>
        <p:spPr>
          <a:xfrm>
            <a:off x="4432379" y="1699729"/>
            <a:ext cx="594464" cy="594464"/>
          </a:xfrm>
          <a:prstGeom prst="rect">
            <a:avLst/>
          </a:prstGeom>
          <a:noFill/>
          <a:ln>
            <a:noFill/>
          </a:ln>
        </p:spPr>
      </p:pic>
      <p:sp>
        <p:nvSpPr>
          <p:cNvPr id="942" name="Google Shape;942;p40"/>
          <p:cNvSpPr/>
          <p:nvPr/>
        </p:nvSpPr>
        <p:spPr>
          <a:xfrm>
            <a:off x="921471" y="1646417"/>
            <a:ext cx="2814000" cy="646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PIANO TRIENNALE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2017 – 2019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40"/>
          <p:cNvSpPr/>
          <p:nvPr/>
        </p:nvSpPr>
        <p:spPr>
          <a:xfrm>
            <a:off x="900257" y="2661325"/>
            <a:ext cx="2979200" cy="701200"/>
          </a:xfrm>
          <a:prstGeom prst="roundRect">
            <a:avLst>
              <a:gd name="adj" fmla="val 16667"/>
            </a:avLst>
          </a:prstGeom>
          <a:solidFill>
            <a:srgbClr val="1E88E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4" name="Google Shape;944;p40"/>
          <p:cNvSpPr/>
          <p:nvPr/>
        </p:nvSpPr>
        <p:spPr>
          <a:xfrm>
            <a:off x="982741" y="2704179"/>
            <a:ext cx="2814000" cy="646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PIANO TRIENNALE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2019 – 2021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5" name="Google Shape;945;p40"/>
          <p:cNvSpPr/>
          <p:nvPr/>
        </p:nvSpPr>
        <p:spPr>
          <a:xfrm>
            <a:off x="5256100" y="1724079"/>
            <a:ext cx="6315316" cy="58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0" i="0" u="none" strike="noStrike" kern="0" cap="none" spc="0" normalizeH="0" baseline="0" noProof="0">
                <a:ln>
                  <a:noFill/>
                </a:ln>
                <a:solidFill>
                  <a:srgbClr val="002060"/>
                </a:solidFill>
                <a:effectLst/>
                <a:uLnTx/>
                <a:uFillTx/>
                <a:latin typeface="Calibri"/>
                <a:ea typeface="Calibri"/>
                <a:cs typeface="Calibri"/>
                <a:sym typeface="Calibri"/>
              </a:rPr>
              <a:t>Introduce il modello strategico di evoluzione della PA e pone le basi per l’adozione della strategia da parte delle amministrazioni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6" name="Google Shape;946;p40"/>
          <p:cNvSpPr/>
          <p:nvPr/>
        </p:nvSpPr>
        <p:spPr>
          <a:xfrm>
            <a:off x="5256099" y="2827761"/>
            <a:ext cx="6315315" cy="58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0" i="0" u="none" strike="noStrike" kern="0" cap="none" spc="0" normalizeH="0" baseline="0" noProof="0">
                <a:ln>
                  <a:noFill/>
                </a:ln>
                <a:solidFill>
                  <a:srgbClr val="002060"/>
                </a:solidFill>
                <a:effectLst/>
                <a:uLnTx/>
                <a:uFillTx/>
                <a:latin typeface="Calibri"/>
                <a:ea typeface="Calibri"/>
                <a:cs typeface="Calibri"/>
                <a:sym typeface="Calibri"/>
              </a:rPr>
              <a:t>Dettaglia l’implementazione del modello strategico nei singoli ambiti e favorisce il percorso di condivisione con le PA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47" name="Google Shape;947;p40" descr="Immagine che contiene orologio&#10;&#10;Descrizione generata automaticamente"/>
          <p:cNvPicPr preferRelativeResize="0"/>
          <p:nvPr/>
        </p:nvPicPr>
        <p:blipFill rotWithShape="1">
          <a:blip r:embed="rId3">
            <a:alphaModFix/>
          </a:blip>
          <a:srcRect/>
          <a:stretch/>
        </p:blipFill>
        <p:spPr>
          <a:xfrm>
            <a:off x="4432379" y="2670414"/>
            <a:ext cx="594464" cy="594464"/>
          </a:xfrm>
          <a:prstGeom prst="rect">
            <a:avLst/>
          </a:prstGeom>
          <a:noFill/>
          <a:ln>
            <a:noFill/>
          </a:ln>
        </p:spPr>
      </p:pic>
      <p:sp>
        <p:nvSpPr>
          <p:cNvPr id="948" name="Google Shape;948;p40"/>
          <p:cNvSpPr/>
          <p:nvPr/>
        </p:nvSpPr>
        <p:spPr>
          <a:xfrm>
            <a:off x="900256" y="3680893"/>
            <a:ext cx="2979200" cy="701200"/>
          </a:xfrm>
          <a:prstGeom prst="roundRect">
            <a:avLst>
              <a:gd name="adj" fmla="val 16667"/>
            </a:avLst>
          </a:prstGeom>
          <a:solidFill>
            <a:srgbClr val="1E88E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9" name="Google Shape;949;p40"/>
          <p:cNvSpPr/>
          <p:nvPr/>
        </p:nvSpPr>
        <p:spPr>
          <a:xfrm>
            <a:off x="1072875" y="3712647"/>
            <a:ext cx="2556687" cy="646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PIANO TRIENNALE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2020 – 2022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50" name="Google Shape;950;p40" descr="Immagine che contiene orologio&#10;&#10;Descrizione generata automaticamente"/>
          <p:cNvPicPr preferRelativeResize="0"/>
          <p:nvPr/>
        </p:nvPicPr>
        <p:blipFill rotWithShape="1">
          <a:blip r:embed="rId3">
            <a:alphaModFix/>
          </a:blip>
          <a:srcRect/>
          <a:stretch/>
        </p:blipFill>
        <p:spPr>
          <a:xfrm>
            <a:off x="4432379" y="3702415"/>
            <a:ext cx="594464" cy="594464"/>
          </a:xfrm>
          <a:prstGeom prst="rect">
            <a:avLst/>
          </a:prstGeom>
          <a:noFill/>
          <a:ln>
            <a:noFill/>
          </a:ln>
        </p:spPr>
      </p:pic>
      <p:sp>
        <p:nvSpPr>
          <p:cNvPr id="951" name="Google Shape;951;p40"/>
          <p:cNvSpPr/>
          <p:nvPr/>
        </p:nvSpPr>
        <p:spPr>
          <a:xfrm>
            <a:off x="5284380" y="3829520"/>
            <a:ext cx="6286015" cy="831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0" i="0" u="none" strike="noStrike" kern="0" cap="none" spc="0" normalizeH="0" baseline="0" noProof="0">
                <a:ln>
                  <a:noFill/>
                </a:ln>
                <a:solidFill>
                  <a:srgbClr val="002060"/>
                </a:solidFill>
                <a:effectLst/>
                <a:uLnTx/>
                <a:uFillTx/>
                <a:latin typeface="Calibri"/>
                <a:ea typeface="Calibri"/>
                <a:cs typeface="Calibri"/>
                <a:sym typeface="Calibri"/>
              </a:rPr>
              <a:t>Si focalizza sull’adozione di azioni specifiche da parte delle PA e introduce un approccio fortemente orientato alla misurazione dei risultati</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2" name="Google Shape;952;p40"/>
          <p:cNvSpPr/>
          <p:nvPr/>
        </p:nvSpPr>
        <p:spPr>
          <a:xfrm>
            <a:off x="5256100" y="1420291"/>
            <a:ext cx="6096000" cy="3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Calibri"/>
                <a:ea typeface="Calibri"/>
                <a:cs typeface="Calibri"/>
                <a:sym typeface="Calibri"/>
              </a:rPr>
              <a:t>START-UP</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3" name="Google Shape;953;p40"/>
          <p:cNvSpPr/>
          <p:nvPr/>
        </p:nvSpPr>
        <p:spPr>
          <a:xfrm>
            <a:off x="5256100" y="2506859"/>
            <a:ext cx="6096000" cy="3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Calibri"/>
                <a:ea typeface="Calibri"/>
                <a:cs typeface="Calibri"/>
                <a:sym typeface="Calibri"/>
              </a:rPr>
              <a:t>DISSEMINATION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40"/>
          <p:cNvSpPr/>
          <p:nvPr/>
        </p:nvSpPr>
        <p:spPr>
          <a:xfrm>
            <a:off x="5271939" y="3530687"/>
            <a:ext cx="6096000" cy="3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Calibri"/>
                <a:ea typeface="Calibri"/>
                <a:cs typeface="Calibri"/>
                <a:sym typeface="Calibri"/>
              </a:rPr>
              <a:t>TARGET-DRIVEN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Google Shape;948;p40">
            <a:extLst>
              <a:ext uri="{FF2B5EF4-FFF2-40B4-BE49-F238E27FC236}">
                <a16:creationId xmlns:a16="http://schemas.microsoft.com/office/drawing/2014/main" id="{F4D842F0-53E8-BCC6-A4B7-979B36697936}"/>
              </a:ext>
            </a:extLst>
          </p:cNvPr>
          <p:cNvSpPr/>
          <p:nvPr/>
        </p:nvSpPr>
        <p:spPr>
          <a:xfrm>
            <a:off x="888534" y="4970427"/>
            <a:ext cx="2979200" cy="701200"/>
          </a:xfrm>
          <a:prstGeom prst="roundRect">
            <a:avLst>
              <a:gd name="adj" fmla="val 16667"/>
            </a:avLst>
          </a:prstGeom>
          <a:solidFill>
            <a:srgbClr val="1E88E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Google Shape;949;p40">
            <a:extLst>
              <a:ext uri="{FF2B5EF4-FFF2-40B4-BE49-F238E27FC236}">
                <a16:creationId xmlns:a16="http://schemas.microsoft.com/office/drawing/2014/main" id="{D2463D0E-D802-312A-8091-E0C7CE999F7C}"/>
              </a:ext>
            </a:extLst>
          </p:cNvPr>
          <p:cNvSpPr/>
          <p:nvPr/>
        </p:nvSpPr>
        <p:spPr>
          <a:xfrm>
            <a:off x="1061153" y="4998027"/>
            <a:ext cx="2556687" cy="646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PIANO TRIENNALE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2021 – 2023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 name="Google Shape;950;p40" descr="Immagine che contiene orologio&#10;&#10;Descrizione generata automaticamente">
            <a:extLst>
              <a:ext uri="{FF2B5EF4-FFF2-40B4-BE49-F238E27FC236}">
                <a16:creationId xmlns:a16="http://schemas.microsoft.com/office/drawing/2014/main" id="{E801DE85-37CE-DEA7-C472-E55C634D3AB8}"/>
              </a:ext>
            </a:extLst>
          </p:cNvPr>
          <p:cNvPicPr preferRelativeResize="0"/>
          <p:nvPr/>
        </p:nvPicPr>
        <p:blipFill rotWithShape="1">
          <a:blip r:embed="rId3">
            <a:alphaModFix/>
          </a:blip>
          <a:srcRect/>
          <a:stretch/>
        </p:blipFill>
        <p:spPr>
          <a:xfrm>
            <a:off x="4416538" y="5521691"/>
            <a:ext cx="594464" cy="594464"/>
          </a:xfrm>
          <a:prstGeom prst="rect">
            <a:avLst/>
          </a:prstGeom>
          <a:noFill/>
          <a:ln>
            <a:noFill/>
          </a:ln>
        </p:spPr>
      </p:pic>
      <p:sp>
        <p:nvSpPr>
          <p:cNvPr id="5" name="Google Shape;951;p40">
            <a:extLst>
              <a:ext uri="{FF2B5EF4-FFF2-40B4-BE49-F238E27FC236}">
                <a16:creationId xmlns:a16="http://schemas.microsoft.com/office/drawing/2014/main" id="{C8D536D4-ED9A-C575-20BB-E75A09547A8B}"/>
              </a:ext>
            </a:extLst>
          </p:cNvPr>
          <p:cNvSpPr/>
          <p:nvPr/>
        </p:nvSpPr>
        <p:spPr>
          <a:xfrm>
            <a:off x="5272659" y="5023795"/>
            <a:ext cx="6298158" cy="5944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002060"/>
                </a:solidFill>
                <a:effectLst/>
                <a:uLnTx/>
                <a:uFillTx/>
                <a:latin typeface="Calibri"/>
                <a:ea typeface="Calibri"/>
                <a:cs typeface="Calibri"/>
                <a:sym typeface="Calibri"/>
              </a:rPr>
              <a:t>Si focalizza sulla realizzazione delle azioni previste nei precedenti piani e sul monitoraggio dei risultati rispetto agli obiettivi predefiniti</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954;p40">
            <a:extLst>
              <a:ext uri="{FF2B5EF4-FFF2-40B4-BE49-F238E27FC236}">
                <a16:creationId xmlns:a16="http://schemas.microsoft.com/office/drawing/2014/main" id="{451965BB-6A4E-6169-06D6-CD3753F734BB}"/>
              </a:ext>
            </a:extLst>
          </p:cNvPr>
          <p:cNvSpPr/>
          <p:nvPr/>
        </p:nvSpPr>
        <p:spPr>
          <a:xfrm>
            <a:off x="5260217" y="4667822"/>
            <a:ext cx="6096000" cy="33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Calibri"/>
                <a:ea typeface="Calibri"/>
                <a:cs typeface="Calibri"/>
                <a:sym typeface="Calibri"/>
              </a:rPr>
              <a:t>ATTUAZIONE PNRR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948;p40">
            <a:extLst>
              <a:ext uri="{FF2B5EF4-FFF2-40B4-BE49-F238E27FC236}">
                <a16:creationId xmlns:a16="http://schemas.microsoft.com/office/drawing/2014/main" id="{B6A669E9-3632-DAD8-2AB6-31359F36C5C4}"/>
              </a:ext>
            </a:extLst>
          </p:cNvPr>
          <p:cNvSpPr/>
          <p:nvPr/>
        </p:nvSpPr>
        <p:spPr>
          <a:xfrm>
            <a:off x="888535" y="6000166"/>
            <a:ext cx="2979200" cy="701200"/>
          </a:xfrm>
          <a:prstGeom prst="roundRect">
            <a:avLst>
              <a:gd name="adj" fmla="val 16667"/>
            </a:avLst>
          </a:prstGeom>
          <a:solidFill>
            <a:srgbClr val="1E88E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949;p40">
            <a:extLst>
              <a:ext uri="{FF2B5EF4-FFF2-40B4-BE49-F238E27FC236}">
                <a16:creationId xmlns:a16="http://schemas.microsoft.com/office/drawing/2014/main" id="{8524FDF5-74FF-BF40-9294-245A415EEF30}"/>
              </a:ext>
            </a:extLst>
          </p:cNvPr>
          <p:cNvSpPr/>
          <p:nvPr/>
        </p:nvSpPr>
        <p:spPr>
          <a:xfrm>
            <a:off x="1061154" y="6027766"/>
            <a:ext cx="2556687" cy="646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PIANO TRIENNALE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2022 – 2024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951;p40">
            <a:extLst>
              <a:ext uri="{FF2B5EF4-FFF2-40B4-BE49-F238E27FC236}">
                <a16:creationId xmlns:a16="http://schemas.microsoft.com/office/drawing/2014/main" id="{DE22C967-EE2C-FC34-2E68-08A518409E58}"/>
              </a:ext>
            </a:extLst>
          </p:cNvPr>
          <p:cNvSpPr/>
          <p:nvPr/>
        </p:nvSpPr>
        <p:spPr>
          <a:xfrm>
            <a:off x="5272660" y="5916219"/>
            <a:ext cx="6297736" cy="86909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600" b="0" i="0" u="none" strike="noStrike" kern="0" cap="none" spc="0" normalizeH="0" baseline="0" noProof="0">
                <a:ln>
                  <a:noFill/>
                </a:ln>
                <a:solidFill>
                  <a:srgbClr val="002060"/>
                </a:solidFill>
                <a:effectLst/>
                <a:uLnTx/>
                <a:uFillTx/>
                <a:latin typeface="Calibri"/>
                <a:ea typeface="Calibri"/>
                <a:cs typeface="Calibri"/>
                <a:sym typeface="Calibri"/>
              </a:rPr>
              <a:t>Si focalizza sull’attuazione del PNRR oltre a fornire un quadro organico dei vari ambiti di cui si compone, tramite la collaborazione con i soggetti che esercitano competenze istituzionali e responsabilità sull’implementazione</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40"/>
          <p:cNvSpPr txBox="1"/>
          <p:nvPr/>
        </p:nvSpPr>
        <p:spPr>
          <a:xfrm>
            <a:off x="6396017"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38" name="Google Shape;938;p40"/>
          <p:cNvSpPr txBox="1"/>
          <p:nvPr/>
        </p:nvSpPr>
        <p:spPr>
          <a:xfrm>
            <a:off x="515433" y="526940"/>
            <a:ext cx="9941552" cy="71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Il Piano Triennale 2024-2026 – Le principali novità</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2" name="Google Shape;927;p39">
            <a:extLst>
              <a:ext uri="{FF2B5EF4-FFF2-40B4-BE49-F238E27FC236}">
                <a16:creationId xmlns:a16="http://schemas.microsoft.com/office/drawing/2014/main" id="{EE02E4E8-70D3-7A3B-EF16-F545E7CFD0C6}"/>
              </a:ext>
            </a:extLst>
          </p:cNvPr>
          <p:cNvSpPr txBox="1"/>
          <p:nvPr/>
        </p:nvSpPr>
        <p:spPr>
          <a:xfrm>
            <a:off x="720932" y="1507937"/>
            <a:ext cx="7076405" cy="3805145"/>
          </a:xfrm>
          <a:prstGeom prst="rect">
            <a:avLst/>
          </a:prstGeom>
          <a:noFill/>
          <a:ln w="9525" cap="rnd" cmpd="sng">
            <a:solidFill>
              <a:srgbClr val="0066CC"/>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buClr>
                <a:schemeClr val="dk1"/>
              </a:buClr>
              <a:buNone/>
              <a:defRPr sz="1900">
                <a:solidFill>
                  <a:schemeClr val="dk1"/>
                </a:solidFill>
                <a:latin typeface="Calibri"/>
                <a:ea typeface="Calibri"/>
                <a:cs typeface="Calibri"/>
              </a:defRPr>
            </a:lvl1pPr>
          </a:lstStyle>
          <a:p>
            <a:pPr marL="523875" marR="0" lvl="0" indent="-523875"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200" b="0" i="0" u="none" strike="noStrike" kern="0" cap="none" spc="0" normalizeH="0" baseline="0" noProof="0">
                <a:ln>
                  <a:noFill/>
                </a:ln>
                <a:solidFill>
                  <a:srgbClr val="5A6772"/>
                </a:solidFill>
                <a:effectLst/>
                <a:uLnTx/>
                <a:uFillTx/>
                <a:latin typeface="Calibri"/>
                <a:ea typeface="Calibri"/>
                <a:cs typeface="Calibri"/>
                <a:sym typeface="Calibri"/>
              </a:rPr>
              <a:t>Maggiore attenzione agli aspetti di governance</a:t>
            </a:r>
          </a:p>
          <a:p>
            <a:pPr marL="523875" marR="0" lvl="0" indent="-523875"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200" b="0" i="0" u="none" strike="noStrike" kern="0" cap="none" spc="0" normalizeH="0" baseline="0" noProof="0">
                <a:ln>
                  <a:noFill/>
                </a:ln>
                <a:solidFill>
                  <a:srgbClr val="5A6772"/>
                </a:solidFill>
                <a:effectLst/>
                <a:uLnTx/>
                <a:uFillTx/>
                <a:latin typeface="Calibri"/>
                <a:ea typeface="Calibri"/>
                <a:cs typeface="Calibri"/>
                <a:sym typeface="Calibri"/>
              </a:rPr>
              <a:t>Approccio fortemente orientato ai servizi digitali, che devono essere interoperabili, sempre più facili da usare per i cittadini e le imprese e più accessibili.</a:t>
            </a:r>
          </a:p>
          <a:p>
            <a:pPr marL="523875" marR="0" lvl="0" indent="-523875"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200" b="0" i="0" u="none" strike="noStrike" kern="0" cap="none" spc="0" normalizeH="0" baseline="0" noProof="0">
                <a:ln>
                  <a:noFill/>
                </a:ln>
                <a:solidFill>
                  <a:srgbClr val="5A6772"/>
                </a:solidFill>
                <a:effectLst/>
                <a:uLnTx/>
                <a:uFillTx/>
                <a:latin typeface="Calibri"/>
                <a:ea typeface="Calibri"/>
                <a:cs typeface="Calibri"/>
                <a:sym typeface="Calibri"/>
              </a:rPr>
              <a:t>Ampliata e attualizzata la strategia, tramite l’aggiornamento dei principi guida</a:t>
            </a:r>
          </a:p>
          <a:p>
            <a:pPr marL="523875" marR="0" lvl="0" indent="-523875"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200" b="0" i="0" u="none" strike="noStrike" kern="0" cap="none" spc="0" normalizeH="0" baseline="0" noProof="0">
                <a:ln>
                  <a:noFill/>
                </a:ln>
                <a:solidFill>
                  <a:srgbClr val="5A6772"/>
                </a:solidFill>
                <a:effectLst/>
                <a:uLnTx/>
                <a:uFillTx/>
                <a:latin typeface="Calibri"/>
                <a:ea typeface="Calibri"/>
                <a:cs typeface="Calibri"/>
                <a:sym typeface="Calibri"/>
              </a:rPr>
              <a:t>Allineati i contenuti agli obiettivi del PNRR</a:t>
            </a:r>
          </a:p>
          <a:p>
            <a:pPr marL="523875" marR="0" lvl="0" indent="-523875"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200" b="0" i="0" u="none" strike="noStrike" kern="0" cap="none" spc="0" normalizeH="0" baseline="0" noProof="0">
                <a:ln>
                  <a:noFill/>
                </a:ln>
                <a:solidFill>
                  <a:srgbClr val="5A6772"/>
                </a:solidFill>
                <a:effectLst/>
                <a:uLnTx/>
                <a:uFillTx/>
                <a:latin typeface="Calibri"/>
                <a:ea typeface="Calibri"/>
                <a:cs typeface="Calibri"/>
                <a:sym typeface="Calibri"/>
              </a:rPr>
              <a:t>Posta maggiore attenzione al tema del monitoraggio, con la revisione degli indicatori, per renderli sempre più significativi rispetto al loro impatto</a:t>
            </a:r>
          </a:p>
          <a:p>
            <a:pPr marL="523875" marR="0" lvl="0" indent="-523875"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200" b="0" i="0" u="none" strike="noStrike" kern="0" cap="none" spc="0" normalizeH="0" baseline="0" noProof="0">
                <a:ln>
                  <a:noFill/>
                </a:ln>
                <a:solidFill>
                  <a:srgbClr val="5A6772"/>
                </a:solidFill>
                <a:effectLst/>
                <a:uLnTx/>
                <a:uFillTx/>
                <a:latin typeface="Calibri"/>
                <a:ea typeface="Calibri"/>
                <a:cs typeface="Calibri"/>
                <a:sym typeface="Calibri"/>
              </a:rPr>
              <a:t>Maggiore focalizzazione sugli strumenti operativi</a:t>
            </a:r>
          </a:p>
        </p:txBody>
      </p:sp>
      <p:sp>
        <p:nvSpPr>
          <p:cNvPr id="13" name="Google Shape;965;g153365e94ad_0_21">
            <a:extLst>
              <a:ext uri="{FF2B5EF4-FFF2-40B4-BE49-F238E27FC236}">
                <a16:creationId xmlns:a16="http://schemas.microsoft.com/office/drawing/2014/main" id="{C6689E01-4510-D986-599E-D9DE72219A4D}"/>
              </a:ext>
            </a:extLst>
          </p:cNvPr>
          <p:cNvSpPr/>
          <p:nvPr/>
        </p:nvSpPr>
        <p:spPr>
          <a:xfrm>
            <a:off x="614125" y="5709138"/>
            <a:ext cx="10857000" cy="984737"/>
          </a:xfrm>
          <a:prstGeom prst="roundRect">
            <a:avLst>
              <a:gd name="adj" fmla="val 16667"/>
            </a:avLst>
          </a:prstGeom>
          <a:solidFill>
            <a:srgbClr val="1E88E5"/>
          </a:solidFill>
          <a:ln w="952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800" b="0" i="0" u="none" strike="noStrike" kern="0" cap="none" spc="0" normalizeH="0" baseline="0" noProof="0">
                <a:ln>
                  <a:noFill/>
                </a:ln>
                <a:solidFill>
                  <a:srgbClr val="FFFFFF"/>
                </a:solidFill>
                <a:effectLst/>
                <a:uLnTx/>
                <a:uFillTx/>
                <a:latin typeface="Calibri"/>
                <a:ea typeface="Calibri"/>
                <a:cs typeface="Calibri"/>
                <a:sym typeface="Calibri"/>
              </a:rPr>
              <a:t>Per la prima volta, il Piano affronta il tema dell’</a:t>
            </a:r>
            <a:r>
              <a:rPr kumimoji="0" lang="it-IT" sz="1800" b="1" i="0" u="none" strike="noStrike" kern="0" cap="none" spc="0" normalizeH="0" baseline="0" noProof="0">
                <a:ln>
                  <a:noFill/>
                </a:ln>
                <a:solidFill>
                  <a:srgbClr val="FFFFFF"/>
                </a:solidFill>
                <a:effectLst/>
                <a:uLnTx/>
                <a:uFillTx/>
                <a:latin typeface="Calibri"/>
                <a:ea typeface="Calibri"/>
                <a:cs typeface="Calibri"/>
                <a:sym typeface="Calibri"/>
              </a:rPr>
              <a:t>Intelligenza Artificiale</a:t>
            </a:r>
            <a:r>
              <a:rPr kumimoji="0" lang="it-IT" sz="1800" b="0" i="0" u="none" strike="noStrike" kern="0" cap="none" spc="0" normalizeH="0" baseline="0" noProof="0">
                <a:ln>
                  <a:noFill/>
                </a:ln>
                <a:solidFill>
                  <a:srgbClr val="FFFFFF"/>
                </a:solidFill>
                <a:effectLst/>
                <a:uLnTx/>
                <a:uFillTx/>
                <a:latin typeface="Calibri"/>
                <a:ea typeface="Calibri"/>
                <a:cs typeface="Calibri"/>
                <a:sym typeface="Calibri"/>
              </a:rPr>
              <a:t>, fornendo indicazioni e principi generali che dovranno essere adottati dalle amministrazioni e declinati in fase di applicazione, tenendo in considerazione lo scenario in rapida evoluzione. </a:t>
            </a:r>
          </a:p>
        </p:txBody>
      </p:sp>
      <p:pic>
        <p:nvPicPr>
          <p:cNvPr id="14" name="Immagine 13">
            <a:extLst>
              <a:ext uri="{FF2B5EF4-FFF2-40B4-BE49-F238E27FC236}">
                <a16:creationId xmlns:a16="http://schemas.microsoft.com/office/drawing/2014/main" id="{34FB2835-E387-758D-FF00-50C8AE5E432A}"/>
              </a:ext>
            </a:extLst>
          </p:cNvPr>
          <p:cNvPicPr>
            <a:picLocks noChangeAspect="1"/>
          </p:cNvPicPr>
          <p:nvPr/>
        </p:nvPicPr>
        <p:blipFill rotWithShape="1">
          <a:blip r:embed="rId3"/>
          <a:srcRect l="41403" t="9820" r="19532" b="889"/>
          <a:stretch/>
        </p:blipFill>
        <p:spPr>
          <a:xfrm>
            <a:off x="8259151" y="1241740"/>
            <a:ext cx="3036278" cy="4337539"/>
          </a:xfrm>
          <a:prstGeom prst="rect">
            <a:avLst/>
          </a:prstGeom>
          <a:ln>
            <a:solidFill>
              <a:schemeClr val="accent1"/>
            </a:solidFill>
          </a:ln>
        </p:spPr>
      </p:pic>
    </p:spTree>
    <p:extLst>
      <p:ext uri="{BB962C8B-B14F-4D97-AF65-F5344CB8AC3E}">
        <p14:creationId xmlns:p14="http://schemas.microsoft.com/office/powerpoint/2010/main" val="2062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153365e94ad_0_3"/>
          <p:cNvSpPr txBox="1"/>
          <p:nvPr/>
        </p:nvSpPr>
        <p:spPr>
          <a:xfrm>
            <a:off x="6396017" y="526940"/>
            <a:ext cx="5174700" cy="3735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72" name="Google Shape;972;g153365e94ad_0_3"/>
          <p:cNvSpPr txBox="1"/>
          <p:nvPr/>
        </p:nvSpPr>
        <p:spPr>
          <a:xfrm>
            <a:off x="515433" y="526940"/>
            <a:ext cx="9213900" cy="7149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La redazione del Piano Triennale </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cxnSp>
        <p:nvCxnSpPr>
          <p:cNvPr id="973" name="Google Shape;973;g153365e94ad_0_3"/>
          <p:cNvCxnSpPr/>
          <p:nvPr/>
        </p:nvCxnSpPr>
        <p:spPr>
          <a:xfrm>
            <a:off x="1176588" y="3088520"/>
            <a:ext cx="10144500" cy="12300"/>
          </a:xfrm>
          <a:prstGeom prst="curvedConnector3">
            <a:avLst>
              <a:gd name="adj1" fmla="val 50000"/>
            </a:avLst>
          </a:prstGeom>
          <a:noFill/>
          <a:ln w="38100" cap="flat" cmpd="sng">
            <a:solidFill>
              <a:srgbClr val="1155CC"/>
            </a:solidFill>
            <a:prstDash val="solid"/>
            <a:miter lim="800000"/>
            <a:headEnd type="triangle" w="med" len="med"/>
            <a:tailEnd type="triangle" w="med" len="med"/>
          </a:ln>
        </p:spPr>
      </p:cxnSp>
      <p:sp>
        <p:nvSpPr>
          <p:cNvPr id="974" name="Google Shape;974;g153365e94ad_0_3"/>
          <p:cNvSpPr/>
          <p:nvPr/>
        </p:nvSpPr>
        <p:spPr>
          <a:xfrm>
            <a:off x="616669" y="3983733"/>
            <a:ext cx="28140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it" sz="1600" b="1" i="0" u="none" strike="noStrike" kern="0" cap="none" spc="0" normalizeH="0" baseline="0" noProof="0">
                <a:ln>
                  <a:noFill/>
                </a:ln>
                <a:solidFill>
                  <a:srgbClr val="FFFFFF"/>
                </a:solidFill>
                <a:effectLst/>
                <a:uLnTx/>
                <a:uFillTx/>
                <a:latin typeface="Calibri"/>
                <a:ea typeface="Calibri"/>
                <a:cs typeface="Calibri"/>
                <a:sym typeface="Calibri"/>
              </a:rPr>
              <a:t>Piano triennale 2019 – 2021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5" name="Google Shape;975;g153365e94ad_0_3"/>
          <p:cNvSpPr/>
          <p:nvPr/>
        </p:nvSpPr>
        <p:spPr>
          <a:xfrm>
            <a:off x="-809921" y="3142336"/>
            <a:ext cx="6096000" cy="645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PIANO TRIENNALE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867" b="1" i="0" u="none" strike="noStrike" kern="0" cap="none" spc="0" normalizeH="0" baseline="0" noProof="0">
                <a:ln>
                  <a:noFill/>
                </a:ln>
                <a:solidFill>
                  <a:srgbClr val="FFFFFF"/>
                </a:solidFill>
                <a:effectLst/>
                <a:uLnTx/>
                <a:uFillTx/>
                <a:latin typeface="Calibri"/>
                <a:ea typeface="Calibri"/>
                <a:cs typeface="Calibri"/>
                <a:sym typeface="Calibri"/>
              </a:rPr>
              <a:t>2020 – 2022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6" name="Google Shape;976;g153365e94ad_0_3"/>
          <p:cNvSpPr/>
          <p:nvPr/>
        </p:nvSpPr>
        <p:spPr>
          <a:xfrm>
            <a:off x="616669" y="3881289"/>
            <a:ext cx="4242000" cy="33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Calibri"/>
                <a:ea typeface="Calibri"/>
                <a:cs typeface="Calibri"/>
                <a:sym typeface="Calibri"/>
              </a:rPr>
              <a:t>REDAZIONE CONGIUNTA</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g153365e94ad_0_3"/>
          <p:cNvSpPr/>
          <p:nvPr/>
        </p:nvSpPr>
        <p:spPr>
          <a:xfrm>
            <a:off x="588888" y="4190971"/>
            <a:ext cx="2274300" cy="523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dirty="0">
                <a:ln>
                  <a:noFill/>
                </a:ln>
                <a:solidFill>
                  <a:srgbClr val="002060"/>
                </a:solidFill>
                <a:effectLst/>
                <a:uLnTx/>
                <a:uFillTx/>
                <a:latin typeface="Calibri"/>
                <a:ea typeface="Calibri"/>
                <a:cs typeface="Calibri"/>
                <a:sym typeface="Calibri"/>
              </a:rPr>
              <a:t>AGID - Dipartimento per la </a:t>
            </a: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dirty="0">
                <a:ln>
                  <a:noFill/>
                </a:ln>
                <a:solidFill>
                  <a:srgbClr val="002060"/>
                </a:solidFill>
                <a:effectLst/>
                <a:uLnTx/>
                <a:uFillTx/>
                <a:latin typeface="Calibri"/>
                <a:ea typeface="Calibri"/>
                <a:cs typeface="Calibri"/>
                <a:sym typeface="Calibri"/>
              </a:rPr>
              <a:t>Trasformazione Digitale </a:t>
            </a: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978" name="Google Shape;978;g153365e94ad_0_3" descr="Immagine che contiene oggetto, segnale, orologio&#10;&#10;Descrizione generata automaticamente"/>
          <p:cNvPicPr preferRelativeResize="0"/>
          <p:nvPr/>
        </p:nvPicPr>
        <p:blipFill rotWithShape="1">
          <a:blip r:embed="rId3">
            <a:alphaModFix/>
          </a:blip>
          <a:srcRect/>
          <a:stretch/>
        </p:blipFill>
        <p:spPr>
          <a:xfrm>
            <a:off x="886170" y="2309567"/>
            <a:ext cx="1600004" cy="1600004"/>
          </a:xfrm>
          <a:prstGeom prst="rect">
            <a:avLst/>
          </a:prstGeom>
          <a:noFill/>
          <a:ln>
            <a:noFill/>
          </a:ln>
        </p:spPr>
      </p:pic>
      <p:sp>
        <p:nvSpPr>
          <p:cNvPr id="979" name="Google Shape;979;g153365e94ad_0_3"/>
          <p:cNvSpPr/>
          <p:nvPr/>
        </p:nvSpPr>
        <p:spPr>
          <a:xfrm>
            <a:off x="623789" y="1192897"/>
            <a:ext cx="85704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0" i="0" u="none" strike="noStrike" kern="0" cap="none" spc="0" normalizeH="0" baseline="0" noProof="0">
                <a:ln>
                  <a:noFill/>
                </a:ln>
                <a:solidFill>
                  <a:srgbClr val="002060"/>
                </a:solidFill>
                <a:effectLst/>
                <a:uLnTx/>
                <a:uFillTx/>
                <a:latin typeface="Calibri"/>
                <a:ea typeface="Calibri"/>
                <a:cs typeface="Calibri"/>
                <a:sym typeface="Calibri"/>
              </a:rPr>
              <a:t>La redazione del Piano vede il coinvolgimento attivo delle principali PA centrali e locali con le quali sono stati condivisi, sin dalla fase di elaborazione, contenuti, obiettivi e linee di azione del Piano  </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0" name="Google Shape;980;g153365e94ad_0_3"/>
          <p:cNvSpPr/>
          <p:nvPr/>
        </p:nvSpPr>
        <p:spPr>
          <a:xfrm>
            <a:off x="3914904" y="3926599"/>
            <a:ext cx="37149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Calibri"/>
                <a:ea typeface="Calibri"/>
                <a:cs typeface="Calibri"/>
                <a:sym typeface="Calibri"/>
              </a:rPr>
              <a:t>COINVOLGIMENTO NELLA REDAZIONE </a:t>
            </a:r>
            <a:endParaRPr kumimoji="0" sz="14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a:ln>
                  <a:noFill/>
                </a:ln>
                <a:solidFill>
                  <a:srgbClr val="002060"/>
                </a:solidFill>
                <a:effectLst/>
                <a:uLnTx/>
                <a:uFillTx/>
                <a:latin typeface="Calibri"/>
                <a:ea typeface="Calibri"/>
                <a:cs typeface="Calibri"/>
                <a:sym typeface="Calibri"/>
              </a:rPr>
              <a:t>Di soggetti istituzionali titolari di specifiche linee di attività o progetti </a:t>
            </a:r>
            <a:endParaRPr kumimoji="0" sz="1467" b="0" i="1"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981" name="Google Shape;981;g153365e94ad_0_3"/>
          <p:cNvSpPr/>
          <p:nvPr/>
        </p:nvSpPr>
        <p:spPr>
          <a:xfrm>
            <a:off x="7629671" y="3890081"/>
            <a:ext cx="4748100" cy="12003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600" b="1" i="0" u="none" strike="noStrike" kern="0" cap="none" spc="0" normalizeH="0" baseline="0" noProof="0">
                <a:ln>
                  <a:noFill/>
                </a:ln>
                <a:solidFill>
                  <a:srgbClr val="002060"/>
                </a:solidFill>
                <a:effectLst/>
                <a:uLnTx/>
                <a:uFillTx/>
                <a:latin typeface="Titillium Web"/>
                <a:ea typeface="Titillium Web"/>
                <a:cs typeface="Titillium Web"/>
                <a:sym typeface="Titillium Web"/>
              </a:rPr>
              <a:t>CONDIVISIONE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a:ln>
                  <a:noFill/>
                </a:ln>
                <a:solidFill>
                  <a:srgbClr val="002060"/>
                </a:solidFill>
                <a:effectLst/>
                <a:uLnTx/>
                <a:uFillTx/>
                <a:latin typeface="Titillium Web"/>
                <a:ea typeface="Titillium Web"/>
                <a:cs typeface="Titillium Web"/>
                <a:sym typeface="Titillium Web"/>
              </a:rPr>
              <a:t>Dei contenuti e confronto sui singoli capitoli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a:ln>
                  <a:noFill/>
                </a:ln>
                <a:solidFill>
                  <a:srgbClr val="002060"/>
                </a:solidFill>
                <a:effectLst/>
                <a:uLnTx/>
                <a:uFillTx/>
                <a:latin typeface="Titillium Web"/>
                <a:ea typeface="Titillium Web"/>
                <a:cs typeface="Titillium Web"/>
                <a:sym typeface="Titillium Web"/>
              </a:rPr>
              <a:t>con attori istituzionali coinvolti nelle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a:ln>
                  <a:noFill/>
                </a:ln>
                <a:solidFill>
                  <a:srgbClr val="002060"/>
                </a:solidFill>
                <a:effectLst/>
                <a:uLnTx/>
                <a:uFillTx/>
                <a:latin typeface="Titillium Web"/>
                <a:ea typeface="Titillium Web"/>
                <a:cs typeface="Titillium Web"/>
                <a:sym typeface="Titillium Web"/>
              </a:rPr>
              <a:t>azioni di ciascun capitolo e con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 sz="1467" b="0" i="0" u="none" strike="noStrike" kern="0" cap="none" spc="0" normalizeH="0" baseline="0" noProof="0">
                <a:ln>
                  <a:noFill/>
                </a:ln>
                <a:solidFill>
                  <a:srgbClr val="002060"/>
                </a:solidFill>
                <a:effectLst/>
                <a:uLnTx/>
                <a:uFillTx/>
                <a:latin typeface="Titillium Web"/>
                <a:ea typeface="Titillium Web"/>
                <a:cs typeface="Titillium Web"/>
                <a:sym typeface="Titillium Web"/>
              </a:rPr>
              <a:t>Regioni e Province Autonome </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82" name="Google Shape;982;g153365e94ad_0_3"/>
          <p:cNvPicPr preferRelativeResize="0"/>
          <p:nvPr/>
        </p:nvPicPr>
        <p:blipFill rotWithShape="1">
          <a:blip r:embed="rId4">
            <a:alphaModFix/>
          </a:blip>
          <a:srcRect/>
          <a:stretch/>
        </p:blipFill>
        <p:spPr>
          <a:xfrm>
            <a:off x="9023664" y="2369339"/>
            <a:ext cx="1809273" cy="1178347"/>
          </a:xfrm>
          <a:prstGeom prst="rect">
            <a:avLst/>
          </a:prstGeom>
          <a:noFill/>
          <a:ln>
            <a:noFill/>
          </a:ln>
        </p:spPr>
      </p:pic>
      <p:sp>
        <p:nvSpPr>
          <p:cNvPr id="983" name="Google Shape;983;g153365e94ad_0_3"/>
          <p:cNvSpPr/>
          <p:nvPr/>
        </p:nvSpPr>
        <p:spPr>
          <a:xfrm rot="5400000">
            <a:off x="7675157" y="1741771"/>
            <a:ext cx="483600" cy="7645200"/>
          </a:xfrm>
          <a:prstGeom prst="rightBrace">
            <a:avLst>
              <a:gd name="adj1" fmla="val 8333"/>
              <a:gd name="adj2" fmla="val 50000"/>
            </a:avLst>
          </a:prstGeom>
          <a:noFill/>
          <a:ln w="9525" cap="flat" cmpd="sng">
            <a:solidFill>
              <a:srgbClr val="257D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4" name="Google Shape;984;g153365e94ad_0_3"/>
          <p:cNvSpPr/>
          <p:nvPr/>
        </p:nvSpPr>
        <p:spPr>
          <a:xfrm>
            <a:off x="4094227" y="5721184"/>
            <a:ext cx="7735500" cy="6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67" b="0" i="1" u="none" strike="noStrike" kern="0" cap="none" spc="0" normalizeH="0" baseline="0" noProof="0" dirty="0">
                <a:ln>
                  <a:noFill/>
                </a:ln>
                <a:solidFill>
                  <a:srgbClr val="002060"/>
                </a:solidFill>
                <a:effectLst/>
                <a:uLnTx/>
                <a:uFillTx/>
                <a:latin typeface="Calibri"/>
                <a:ea typeface="Calibri"/>
                <a:cs typeface="Calibri"/>
                <a:sym typeface="Calibri"/>
              </a:rPr>
              <a:t>Ad esempio:</a:t>
            </a: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067" b="0" i="1" u="none" strike="noStrike" kern="0" cap="none" spc="0" normalizeH="0" baseline="0" noProof="0" dirty="0">
                <a:ln>
                  <a:noFill/>
                </a:ln>
                <a:solidFill>
                  <a:srgbClr val="002060"/>
                </a:solidFill>
                <a:effectLst/>
                <a:uLnTx/>
                <a:uFillTx/>
                <a:latin typeface="Calibri"/>
                <a:ea typeface="Calibri"/>
                <a:cs typeface="Calibri"/>
                <a:sym typeface="Calibri"/>
              </a:rPr>
              <a:t>MEF, MINISTERO DELLA SALUTE, MIBACT, INPS, INAIL, AGENZIA DELLE ENTRATE, REGIONI E PROVINCE AUTONOME, DIPARTIMENTO DELLA FUNZIONE PUBBLICA, CONSIP, PAGOPA SPA, ECC.. </a:t>
            </a: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985" name="Google Shape;985;g153365e94ad_0_3" descr="Immagine che contiene uomo, fotografia, schermo, posando&#10;&#10;Descrizione generata automaticamente"/>
          <p:cNvPicPr preferRelativeResize="0"/>
          <p:nvPr/>
        </p:nvPicPr>
        <p:blipFill rotWithShape="1">
          <a:blip r:embed="rId5">
            <a:alphaModFix/>
          </a:blip>
          <a:srcRect/>
          <a:stretch/>
        </p:blipFill>
        <p:spPr>
          <a:xfrm>
            <a:off x="4421491" y="1820234"/>
            <a:ext cx="2733381" cy="182225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2" name="Immagine 1">
            <a:extLst>
              <a:ext uri="{FF2B5EF4-FFF2-40B4-BE49-F238E27FC236}">
                <a16:creationId xmlns:a16="http://schemas.microsoft.com/office/drawing/2014/main" id="{88B55AD5-291E-20EA-2F12-1A47B349EE6C}"/>
              </a:ext>
            </a:extLst>
          </p:cNvPr>
          <p:cNvPicPr>
            <a:picLocks noChangeAspect="1"/>
          </p:cNvPicPr>
          <p:nvPr/>
        </p:nvPicPr>
        <p:blipFill rotWithShape="1">
          <a:blip r:embed="rId3"/>
          <a:srcRect l="41403" t="9820" r="19532" b="889"/>
          <a:stretch/>
        </p:blipFill>
        <p:spPr>
          <a:xfrm>
            <a:off x="7684721" y="1277359"/>
            <a:ext cx="3036278" cy="4337539"/>
          </a:xfrm>
          <a:prstGeom prst="rect">
            <a:avLst/>
          </a:prstGeom>
          <a:ln>
            <a:solidFill>
              <a:schemeClr val="accent1"/>
            </a:solidFill>
          </a:ln>
        </p:spPr>
      </p:pic>
      <p:sp>
        <p:nvSpPr>
          <p:cNvPr id="927" name="Google Shape;927;p39"/>
          <p:cNvSpPr txBox="1"/>
          <p:nvPr/>
        </p:nvSpPr>
        <p:spPr>
          <a:xfrm>
            <a:off x="217725" y="2431564"/>
            <a:ext cx="5529600" cy="3512000"/>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0" i="0" u="none" strike="noStrike" kern="0" cap="none" spc="0" normalizeH="0" baseline="0" noProof="0">
                <a:ln>
                  <a:noFill/>
                </a:ln>
                <a:solidFill>
                  <a:srgbClr val="5A6772"/>
                </a:solidFill>
                <a:effectLst/>
                <a:uLnTx/>
                <a:uFillTx/>
                <a:latin typeface="Calibri"/>
                <a:ea typeface="Calibri"/>
                <a:cs typeface="Calibri"/>
                <a:sym typeface="Calibri"/>
              </a:rPr>
              <a:t>Nell’edizione 2024-2026 sono stati accolti e integrati fin dalla prima fase i suggerimenti presentati da amministrazioni e soggetti istituzionali e il documento è stato </a:t>
            </a:r>
            <a:r>
              <a:rPr kumimoji="0" lang="it-IT" sz="1800" b="1" i="0" u="none" strike="noStrike" kern="0" cap="none" spc="0" normalizeH="0" baseline="0" noProof="0">
                <a:ln>
                  <a:noFill/>
                </a:ln>
                <a:solidFill>
                  <a:srgbClr val="5A6772"/>
                </a:solidFill>
                <a:effectLst/>
                <a:uLnTx/>
                <a:uFillTx/>
                <a:latin typeface="Calibri"/>
                <a:ea typeface="Calibri"/>
                <a:cs typeface="Calibri"/>
                <a:sym typeface="Calibri"/>
              </a:rPr>
              <a:t>per la prima volta</a:t>
            </a:r>
            <a:r>
              <a:rPr kumimoji="0" lang="it-IT" sz="1800" b="0" i="0" u="none" strike="noStrike" kern="0" cap="none" spc="0" normalizeH="0" baseline="0" noProof="0">
                <a:ln>
                  <a:noFill/>
                </a:ln>
                <a:solidFill>
                  <a:srgbClr val="5A6772"/>
                </a:solidFill>
                <a:effectLst/>
                <a:uLnTx/>
                <a:uFillTx/>
                <a:latin typeface="Calibri"/>
                <a:ea typeface="Calibri"/>
                <a:cs typeface="Calibri"/>
                <a:sym typeface="Calibri"/>
              </a:rPr>
              <a:t> l’esito di un </a:t>
            </a:r>
            <a:r>
              <a:rPr kumimoji="0" lang="it-IT" sz="1800" b="1" i="0" u="none" strike="noStrike" kern="0" cap="none" spc="0" normalizeH="0" baseline="0" noProof="0">
                <a:ln>
                  <a:noFill/>
                </a:ln>
                <a:solidFill>
                  <a:srgbClr val="5A6772"/>
                </a:solidFill>
                <a:effectLst/>
                <a:uLnTx/>
                <a:uFillTx/>
                <a:latin typeface="Calibri"/>
                <a:ea typeface="Calibri"/>
                <a:cs typeface="Calibri"/>
                <a:sym typeface="Calibri"/>
              </a:rPr>
              <a:t>confronto allargato anche ad università, mondo della ricerca e associazioni di categoria ICT</a:t>
            </a:r>
            <a:r>
              <a:rPr kumimoji="0" lang="it-IT" sz="1800" b="0" i="0" u="none" strike="noStrike" kern="0" cap="none" spc="0" normalizeH="0" baseline="0" noProof="0">
                <a:ln>
                  <a:noFill/>
                </a:ln>
                <a:solidFill>
                  <a:srgbClr val="5A6772"/>
                </a:solidFill>
                <a:effectLst/>
                <a:uLnTx/>
                <a:uFillTx/>
                <a:latin typeface="Calibri"/>
                <a:ea typeface="Calibri"/>
                <a:cs typeface="Calibri"/>
                <a:sym typeface="Calibri"/>
              </a:rPr>
              <a:t>. </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endParaRPr kumimoji="0" lang="it-IT" sz="1800" b="0" i="0" u="none" strike="noStrike" kern="0" cap="none" spc="0" normalizeH="0" baseline="0" noProof="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0" i="0" u="none" strike="noStrike" kern="0" cap="none" spc="0" normalizeH="0" baseline="0" noProof="0">
                <a:ln>
                  <a:noFill/>
                </a:ln>
                <a:solidFill>
                  <a:srgbClr val="5A6772"/>
                </a:solidFill>
                <a:effectLst/>
                <a:uLnTx/>
                <a:uFillTx/>
                <a:latin typeface="Calibri"/>
                <a:ea typeface="Calibri"/>
                <a:cs typeface="Calibri"/>
                <a:sym typeface="Calibri"/>
              </a:rPr>
              <a:t>L’obiettivo è stato quello di </a:t>
            </a:r>
            <a:r>
              <a:rPr kumimoji="0" lang="it-IT" sz="1800" b="1" i="0" u="none" strike="noStrike" kern="0" cap="none" spc="0" normalizeH="0" baseline="0" noProof="0">
                <a:ln>
                  <a:noFill/>
                </a:ln>
                <a:solidFill>
                  <a:srgbClr val="5A6772"/>
                </a:solidFill>
                <a:effectLst/>
                <a:uLnTx/>
                <a:uFillTx/>
                <a:latin typeface="Calibri"/>
                <a:ea typeface="Calibri"/>
                <a:cs typeface="Calibri"/>
                <a:sym typeface="Calibri"/>
              </a:rPr>
              <a:t>rendere sempre più aperto e partecipativo il percorso della sua stesura e attuazione</a:t>
            </a:r>
            <a:r>
              <a:rPr kumimoji="0" lang="it-IT" sz="1800" b="0" i="0" u="none" strike="noStrike" kern="0" cap="none" spc="0" normalizeH="0" baseline="0" noProof="0">
                <a:ln>
                  <a:noFill/>
                </a:ln>
                <a:solidFill>
                  <a:srgbClr val="5A6772"/>
                </a:solidFill>
                <a:effectLst/>
                <a:uLnTx/>
                <a:uFillTx/>
                <a:latin typeface="Calibri"/>
                <a:ea typeface="Calibri"/>
                <a:cs typeface="Calibri"/>
                <a:sym typeface="Calibri"/>
              </a:rPr>
              <a:t>, coinvolgendo non soltanto agli attori istituzionali ma tutti quelli che compongono l’ecosistema digitale</a:t>
            </a:r>
            <a:endParaRPr kumimoji="0" sz="1800" b="1" i="0" u="none" strike="noStrike" kern="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A6772"/>
              </a:solidFill>
              <a:effectLst/>
              <a:uLnTx/>
              <a:uFillTx/>
              <a:latin typeface="Calibri"/>
              <a:ea typeface="Calibri"/>
              <a:cs typeface="Calibri"/>
              <a:sym typeface="Calibri"/>
            </a:endParaRPr>
          </a:p>
        </p:txBody>
      </p:sp>
      <p:sp>
        <p:nvSpPr>
          <p:cNvPr id="929" name="Google Shape;929;p39"/>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3466" b="1" i="0" u="none" strike="noStrike" kern="0" cap="none" spc="0" normalizeH="0" baseline="0" noProof="0">
                <a:ln>
                  <a:noFill/>
                </a:ln>
                <a:solidFill>
                  <a:srgbClr val="0066CC"/>
                </a:solidFill>
                <a:effectLst/>
                <a:uLnTx/>
                <a:uFillTx/>
                <a:latin typeface="Calibri"/>
                <a:ea typeface="Calibri"/>
                <a:cs typeface="Calibri"/>
                <a:sym typeface="Calibri"/>
              </a:rPr>
              <a:t>Un processo sempre più partecipato </a:t>
            </a:r>
          </a:p>
        </p:txBody>
      </p:sp>
      <p:sp>
        <p:nvSpPr>
          <p:cNvPr id="930" name="Google Shape;930;p39"/>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 2024-2026</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931" name="Google Shape;931;p39"/>
          <p:cNvSpPr/>
          <p:nvPr/>
        </p:nvSpPr>
        <p:spPr>
          <a:xfrm>
            <a:off x="6096000" y="0"/>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91314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44"/>
          <p:cNvSpPr txBox="1"/>
          <p:nvPr/>
        </p:nvSpPr>
        <p:spPr>
          <a:xfrm>
            <a:off x="481099" y="900533"/>
            <a:ext cx="6621449"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3466" b="1" i="0" u="none" strike="noStrike" kern="0" cap="none" spc="0" normalizeH="0" baseline="0" noProof="0">
                <a:ln>
                  <a:noFill/>
                </a:ln>
                <a:solidFill>
                  <a:srgbClr val="0066CC"/>
                </a:solidFill>
                <a:effectLst/>
                <a:uLnTx/>
                <a:uFillTx/>
                <a:latin typeface="Calibri"/>
                <a:ea typeface="Calibri"/>
                <a:cs typeface="Calibri"/>
                <a:sym typeface="Calibri"/>
              </a:rPr>
              <a:t>Strategia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37" name="Google Shape;1037;p4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38" name="Google Shape;1038;p44"/>
          <p:cNvSpPr txBox="1"/>
          <p:nvPr/>
        </p:nvSpPr>
        <p:spPr>
          <a:xfrm>
            <a:off x="217724" y="1821967"/>
            <a:ext cx="11594832" cy="4918801"/>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100" b="1" i="0" u="none" strike="noStrike" kern="0" cap="none" spc="0" normalizeH="0" baseline="0" noProof="0">
                <a:ln>
                  <a:noFill/>
                </a:ln>
                <a:solidFill>
                  <a:srgbClr val="5A6772"/>
                </a:solidFill>
                <a:effectLst/>
                <a:uLnTx/>
                <a:uFillTx/>
                <a:latin typeface="Calibri"/>
                <a:cs typeface="Calibri"/>
                <a:sym typeface="Arial"/>
              </a:rPr>
              <a:t>Fornire strumenti alla Pubblica Amministrazione per erogare servizi esclusivamente in modalità digitale</a:t>
            </a:r>
            <a:r>
              <a:rPr kumimoji="0" lang="it-IT" sz="2100" b="0" i="0" u="none" strike="noStrike" kern="0" cap="none" spc="0" normalizeH="0" baseline="0" noProof="0">
                <a:ln>
                  <a:noFill/>
                </a:ln>
                <a:solidFill>
                  <a:srgbClr val="5A6772"/>
                </a:solidFill>
                <a:effectLst/>
                <a:uLnTx/>
                <a:uFillTx/>
                <a:latin typeface="Calibri"/>
                <a:cs typeface="Calibri"/>
                <a:sym typeface="Arial"/>
              </a:rPr>
              <a:t>, rendendo più efficaci e veloci i processi di interazione con cittadini, imprese e altre pubbliche amministrazioni. L'interazione implica un reciproco scambio di informazioni o azioni tra le parti coinvolte, con l'obiettivo di raggiungere un determinato risultato. </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100" b="1" i="0" u="none" strike="noStrike" kern="0" cap="none" spc="0" normalizeH="0" baseline="0" noProof="0">
                <a:ln>
                  <a:noFill/>
                </a:ln>
                <a:solidFill>
                  <a:srgbClr val="5A6772"/>
                </a:solidFill>
                <a:effectLst/>
                <a:uLnTx/>
                <a:uFillTx/>
                <a:latin typeface="Calibri"/>
                <a:cs typeface="Calibri"/>
                <a:sym typeface="Arial"/>
              </a:rPr>
              <a:t>Favorire lo sviluppo di una società digitale</a:t>
            </a:r>
            <a:r>
              <a:rPr kumimoji="0" lang="it-IT" sz="2100" b="0" i="0" u="none" strike="noStrike" kern="0" cap="none" spc="0" normalizeH="0" baseline="0" noProof="0">
                <a:ln>
                  <a:noFill/>
                </a:ln>
                <a:solidFill>
                  <a:srgbClr val="5A6772"/>
                </a:solidFill>
                <a:effectLst/>
                <a:uLnTx/>
                <a:uFillTx/>
                <a:latin typeface="Calibri"/>
                <a:cs typeface="Calibri"/>
                <a:sym typeface="Arial"/>
              </a:rPr>
              <a:t>, dove i servizi mettono al centro i cittadini e le imprese, attraverso la digitalizzazione della Pubblica Amministrazione che costituisce il motore di sviluppo per tutto il Paese. </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100" b="1" i="0" u="none" strike="noStrike" kern="0" cap="none" spc="0" normalizeH="0" baseline="0" noProof="0">
                <a:ln>
                  <a:noFill/>
                </a:ln>
                <a:solidFill>
                  <a:srgbClr val="5A6772"/>
                </a:solidFill>
                <a:effectLst/>
                <a:uLnTx/>
                <a:uFillTx/>
                <a:latin typeface="Calibri"/>
                <a:cs typeface="Calibri"/>
                <a:sym typeface="Arial"/>
              </a:rPr>
              <a:t>Promuovere lo sviluppo sostenibile, etico ed inclusivo</a:t>
            </a:r>
            <a:r>
              <a:rPr kumimoji="0" lang="it-IT" sz="2100" b="0" i="0" u="none" strike="noStrike" kern="0" cap="none" spc="0" normalizeH="0" baseline="0" noProof="0">
                <a:ln>
                  <a:noFill/>
                </a:ln>
                <a:solidFill>
                  <a:srgbClr val="5A6772"/>
                </a:solidFill>
                <a:effectLst/>
                <a:uLnTx/>
                <a:uFillTx/>
                <a:latin typeface="Calibri"/>
                <a:cs typeface="Calibri"/>
                <a:sym typeface="Arial"/>
              </a:rPr>
              <a:t>, attraverso l’innovazione e la digitalizzazione al servizio delle persone, delle comunità e dei territori, nel rispetto della sostenibilità ambientale.</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2100" b="1" i="0" u="none" strike="noStrike" kern="0" cap="none" spc="0" normalizeH="0" baseline="0" noProof="0">
                <a:ln>
                  <a:noFill/>
                </a:ln>
                <a:solidFill>
                  <a:srgbClr val="5A6772"/>
                </a:solidFill>
                <a:effectLst/>
                <a:uLnTx/>
                <a:uFillTx/>
                <a:latin typeface="Calibri"/>
                <a:cs typeface="Calibri"/>
                <a:sym typeface="Arial"/>
              </a:rPr>
              <a:t>Contribuire alla diffusione delle nuove tecnologie digitali nel tessuto produttivo italiano</a:t>
            </a:r>
            <a:r>
              <a:rPr kumimoji="0" lang="it-IT" sz="2100" b="0" i="0" u="none" strike="noStrike" kern="0" cap="none" spc="0" normalizeH="0" baseline="0" noProof="0">
                <a:ln>
                  <a:noFill/>
                </a:ln>
                <a:solidFill>
                  <a:srgbClr val="5A6772"/>
                </a:solidFill>
                <a:effectLst/>
                <a:uLnTx/>
                <a:uFillTx/>
                <a:latin typeface="Calibri"/>
                <a:cs typeface="Calibri"/>
                <a:sym typeface="Arial"/>
              </a:rPr>
              <a:t>, incentivando la standardizzazione, l’innovazione e la sperimentazione nell’ambito dei servizi pubblici. </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endParaRPr kumimoji="0" sz="2100" b="0" i="0" u="none" strike="noStrike" kern="0" cap="none" spc="0" normalizeH="0" baseline="0" noProof="0">
              <a:ln>
                <a:noFill/>
              </a:ln>
              <a:solidFill>
                <a:srgbClr val="5A6772"/>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5A6772"/>
              </a:solidFill>
              <a:effectLst/>
              <a:uLnTx/>
              <a:uFillTx/>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44"/>
          <p:cNvSpPr txBox="1"/>
          <p:nvPr/>
        </p:nvSpPr>
        <p:spPr>
          <a:xfrm>
            <a:off x="481099" y="900533"/>
            <a:ext cx="6621449"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3466" b="1" i="0" u="none" strike="noStrike" kern="0" cap="none" spc="0" normalizeH="0" baseline="0" noProof="0">
                <a:ln>
                  <a:noFill/>
                </a:ln>
                <a:solidFill>
                  <a:srgbClr val="0066CC"/>
                </a:solidFill>
                <a:effectLst/>
                <a:uLnTx/>
                <a:uFillTx/>
                <a:latin typeface="Calibri"/>
                <a:ea typeface="Calibri"/>
                <a:cs typeface="Calibri"/>
                <a:sym typeface="Calibri"/>
              </a:rPr>
              <a:t>Modello strategico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37" name="Google Shape;1037;p4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descr="Immagine che contiene testo, schermata, Carattere, design&#10;&#10;Descrizione generata automaticamente">
            <a:extLst>
              <a:ext uri="{FF2B5EF4-FFF2-40B4-BE49-F238E27FC236}">
                <a16:creationId xmlns:a16="http://schemas.microsoft.com/office/drawing/2014/main" id="{87D91E9A-ED73-AF6C-6692-1982D71B031B}"/>
              </a:ext>
            </a:extLst>
          </p:cNvPr>
          <p:cNvPicPr>
            <a:picLocks noChangeAspect="1"/>
          </p:cNvPicPr>
          <p:nvPr/>
        </p:nvPicPr>
        <p:blipFill>
          <a:blip r:embed="rId3"/>
          <a:stretch>
            <a:fillRect/>
          </a:stretch>
        </p:blipFill>
        <p:spPr>
          <a:xfrm>
            <a:off x="1972100" y="1503733"/>
            <a:ext cx="7670800" cy="5194300"/>
          </a:xfrm>
          <a:prstGeom prst="rect">
            <a:avLst/>
          </a:prstGeom>
        </p:spPr>
      </p:pic>
    </p:spTree>
    <p:extLst>
      <p:ext uri="{BB962C8B-B14F-4D97-AF65-F5344CB8AC3E}">
        <p14:creationId xmlns:p14="http://schemas.microsoft.com/office/powerpoint/2010/main" val="2336362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it" sz="1800" b="0" i="0" u="none" strike="noStrike" kern="0" cap="none" spc="0" normalizeH="0" baseline="0" noProof="0" dirty="0">
                <a:ln>
                  <a:noFill/>
                </a:ln>
                <a:solidFill>
                  <a:srgbClr val="5A6772"/>
                </a:solidFill>
                <a:effectLst/>
                <a:uLnTx/>
                <a:uFillTx/>
                <a:latin typeface="Calibri"/>
                <a:ea typeface="Calibri"/>
                <a:cs typeface="Calibri"/>
                <a:sym typeface="Calibri"/>
              </a:rPr>
              <a:t>ll Piano Triennale si basa su alcuni principi cardine:</a:t>
            </a:r>
            <a:endParaRPr kumimoji="0" sz="1800" b="0" i="0" u="none" strike="noStrike" kern="0" cap="none" spc="0" normalizeH="0" baseline="0" noProof="0" dirty="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5A6772"/>
              </a:solidFill>
              <a:effectLst/>
              <a:uLnTx/>
              <a:uFillTx/>
              <a:latin typeface="Calibri"/>
              <a:ea typeface="Calibri"/>
              <a:cs typeface="Calibri"/>
              <a:sym typeface="Calibri"/>
            </a:endParaRP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ea typeface="Calibri"/>
                <a:cs typeface="Calibri"/>
                <a:sym typeface="Calibri"/>
              </a:rPr>
              <a:t>Digitale e mobile come prima opzione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ea typeface="Calibri"/>
                <a:cs typeface="Calibri"/>
                <a:sym typeface="Calibri"/>
              </a:rPr>
              <a:t>Cloud come prima opzione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ea typeface="Calibri"/>
                <a:cs typeface="Calibri"/>
                <a:sym typeface="Calibri"/>
              </a:rPr>
              <a:t>Interoperabile by design e by default</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ea typeface="Calibri"/>
                <a:cs typeface="Calibri"/>
                <a:sym typeface="Calibri"/>
              </a:rPr>
              <a:t>Accesso esclusivo mediante identità digitale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a:ln>
                  <a:noFill/>
                </a:ln>
                <a:solidFill>
                  <a:srgbClr val="5A6772"/>
                </a:solidFill>
                <a:effectLst/>
                <a:uLnTx/>
                <a:uFillTx/>
                <a:latin typeface="Calibri"/>
                <a:cs typeface="Calibri"/>
                <a:sym typeface="Arial"/>
              </a:rPr>
              <a:t>Servizi inclusivi, accessibili e centrati sull’utente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a:ln>
                  <a:noFill/>
                </a:ln>
                <a:solidFill>
                  <a:srgbClr val="5A6772"/>
                </a:solidFill>
                <a:effectLst/>
                <a:uLnTx/>
                <a:uFillTx/>
                <a:latin typeface="Calibri"/>
                <a:cs typeface="Calibri"/>
                <a:sym typeface="Arial"/>
              </a:rPr>
              <a:t>Dati pubblici un bene comune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cs typeface="Calibri"/>
                <a:sym typeface="Calibri"/>
              </a:rPr>
              <a:t>Concepito per la sicurezza e la protezione dei dati personali</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cs typeface="Calibri"/>
                <a:sym typeface="Calibri"/>
              </a:rPr>
              <a:t>Once only e concepito come transfrontaliero</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cs typeface="Calibri"/>
                <a:sym typeface="Calibri"/>
              </a:rPr>
              <a:t>Apertura come prima opzione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dirty="0">
                <a:ln>
                  <a:noFill/>
                </a:ln>
                <a:solidFill>
                  <a:srgbClr val="5A6772"/>
                </a:solidFill>
                <a:effectLst/>
                <a:uLnTx/>
                <a:uFillTx/>
                <a:latin typeface="Calibri"/>
                <a:cs typeface="Calibri"/>
                <a:sym typeface="Calibri"/>
              </a:rPr>
              <a:t>Sostenibilità digitale</a:t>
            </a:r>
          </a:p>
          <a:p>
            <a:pPr marL="479988" marR="0" lvl="0" indent="-341591"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1800" b="1" i="0" u="none" strike="noStrike" kern="0" cap="none" spc="0" normalizeH="0" baseline="0" noProof="0">
                <a:ln>
                  <a:noFill/>
                </a:ln>
                <a:solidFill>
                  <a:srgbClr val="5A6772"/>
                </a:solidFill>
                <a:effectLst/>
                <a:uLnTx/>
                <a:uFillTx/>
                <a:latin typeface="Calibri"/>
                <a:cs typeface="Calibri"/>
                <a:sym typeface="Arial"/>
              </a:rPr>
              <a:t>Sussidiarietà, proporzionalità e appropriatezza della digitalizzazione</a:t>
            </a:r>
            <a:endParaRPr kumimoji="0" sz="18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 descr="Immagine che contiene testo&#10;&#10;Descrizione generata automaticamente"/>
          <p:cNvPicPr preferRelativeResize="0"/>
          <p:nvPr/>
        </p:nvPicPr>
        <p:blipFill rotWithShape="1">
          <a:blip r:embed="rId3">
            <a:alphaModFix/>
          </a:blip>
          <a:srcRect/>
          <a:stretch/>
        </p:blipFill>
        <p:spPr>
          <a:xfrm>
            <a:off x="1402667" y="789000"/>
            <a:ext cx="9386667" cy="528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Digitale e mobile come prima opzione (digital &amp; mobile first): </a:t>
            </a:r>
            <a:r>
              <a:rPr kumimoji="0" lang="it-IT" sz="2400" b="0" i="0" u="none" strike="noStrike" kern="0" cap="none" spc="0" normalizeH="0" baseline="0" noProof="0">
                <a:ln>
                  <a:noFill/>
                </a:ln>
                <a:solidFill>
                  <a:srgbClr val="5A6772"/>
                </a:solidFill>
                <a:effectLst/>
                <a:uLnTx/>
                <a:uFillTx/>
                <a:latin typeface="Calibri"/>
                <a:cs typeface="Calibri"/>
                <a:sym typeface="Arial"/>
              </a:rPr>
              <a:t>Le pubbliche amministrazioni devono erogare i propri servizi pubblici in digitale e fruibili su dispositivi mobili, considerando alternative solo in via residuale e motivata, attraverso la “riorganizzazione strutturale e gestionale” dell’ente ed anche con una "costante semplificazione e reingegnerizzazione dei processi”</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19132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Cloud come prima opzione (cloud first): </a:t>
            </a:r>
            <a:r>
              <a:rPr kumimoji="0" lang="it-IT" sz="2400" b="0" i="0" u="none" strike="noStrike" kern="0" cap="none" spc="0" normalizeH="0" baseline="0" noProof="0">
                <a:ln>
                  <a:noFill/>
                </a:ln>
                <a:solidFill>
                  <a:srgbClr val="5A6772"/>
                </a:solidFill>
                <a:effectLst/>
                <a:uLnTx/>
                <a:uFillTx/>
                <a:latin typeface="Calibri"/>
                <a:cs typeface="Calibri"/>
                <a:sym typeface="Arial"/>
              </a:rPr>
              <a:t>Le pubbliche amministrazioni, in fase di definizione di un nuovo progetto e di sviluppo di nuovi servizi, adottano il paradigma cloud e utilizzano esclusivamente infrastrutture digitali adeguate e servizi cloud qualificati secondo i criteri fissati da ACN e nel quadro del SPC</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1117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Interoperabile by design e by default (API-first): </a:t>
            </a:r>
            <a:r>
              <a:rPr kumimoji="0" lang="it-IT" sz="2400" b="0" i="0" u="none" strike="noStrike" kern="0" cap="none" spc="0" normalizeH="0" baseline="0" noProof="0">
                <a:ln>
                  <a:noFill/>
                </a:ln>
                <a:solidFill>
                  <a:srgbClr val="5A6772"/>
                </a:solidFill>
                <a:effectLst/>
                <a:uLnTx/>
                <a:uFillTx/>
                <a:latin typeface="Calibri"/>
                <a:cs typeface="Calibri"/>
                <a:sym typeface="Arial"/>
              </a:rPr>
              <a:t>I servizi pubblici devono essere progettati in modo da funzionare in modalità integrata e attraverso processi digitali collettivi, esponendo opportuni e-Service, a prescindere dai canali di erogazione del servizio che sono individuati logicamente e cronologicamente dopo la progettazione dell’interfaccia API</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64040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Accesso esclusivo mediante identità digitale (digital identity only): </a:t>
            </a:r>
            <a:r>
              <a:rPr kumimoji="0" lang="it-IT" sz="2400" b="0" i="0" u="none" strike="noStrike" kern="0" cap="none" spc="0" normalizeH="0" baseline="0" noProof="0">
                <a:ln>
                  <a:noFill/>
                </a:ln>
                <a:solidFill>
                  <a:srgbClr val="5A6772"/>
                </a:solidFill>
                <a:effectLst/>
                <a:uLnTx/>
                <a:uFillTx/>
                <a:latin typeface="Calibri"/>
                <a:cs typeface="Calibri"/>
                <a:sym typeface="Arial"/>
              </a:rPr>
              <a:t>Le pubbliche amministrazioni devono adottare in via esclusiva sistemi di identità digitale definiti dalla normativa</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9406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Servizi inclusivi, accessibili e centrati sull’utente (user-centric)</a:t>
            </a:r>
            <a:r>
              <a:rPr kumimoji="0" lang="it-IT" sz="2400" b="0" i="0" u="none" strike="noStrike" kern="0" cap="none" spc="0" normalizeH="0" baseline="0" noProof="0">
                <a:ln>
                  <a:noFill/>
                </a:ln>
                <a:solidFill>
                  <a:srgbClr val="5A6772"/>
                </a:solidFill>
                <a:effectLst/>
                <a:uLnTx/>
                <a:uFillTx/>
                <a:latin typeface="Calibri"/>
                <a:cs typeface="Calibri"/>
                <a:sym typeface="Arial"/>
              </a:rPr>
              <a:t>: Le PA devono progettare servizi pubblici che siano inclusivi e che vengano incontro alle diverse esigenze delle persone e dei singoli territori, prevedendo modalità agili di miglioramento continuo, partendo dall’esperienza dell'utente e basandosi sulla continua misurazione di prestazioni e utilizzo</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66303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Dati pubblici un bene comune (open data by design e by default): I</a:t>
            </a:r>
            <a:r>
              <a:rPr kumimoji="0" lang="it-IT" sz="2400" b="0" i="0" u="none" strike="noStrike" kern="0" cap="none" spc="0" normalizeH="0" baseline="0" noProof="0">
                <a:ln>
                  <a:noFill/>
                </a:ln>
                <a:solidFill>
                  <a:srgbClr val="5A6772"/>
                </a:solidFill>
                <a:effectLst/>
                <a:uLnTx/>
                <a:uFillTx/>
                <a:latin typeface="Calibri"/>
                <a:cs typeface="Calibri"/>
                <a:sym typeface="Arial"/>
              </a:rPr>
              <a:t>l patrimonio informativo della PA è un bene fondamentale per lo sviluppo del Paese e deve essere valorizzato e reso disponibile ai cittadini e alle imprese, in forma aperta e interoperabile</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00619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Concepito per la sicurezza e la protezione dei dati personali (data protection by design e by default): </a:t>
            </a:r>
            <a:r>
              <a:rPr kumimoji="0" lang="it-IT" sz="2400" b="0" i="0" u="none" strike="noStrike" kern="0" cap="none" spc="0" normalizeH="0" baseline="0" noProof="0">
                <a:ln>
                  <a:noFill/>
                </a:ln>
                <a:solidFill>
                  <a:srgbClr val="5A6772"/>
                </a:solidFill>
                <a:effectLst/>
                <a:uLnTx/>
                <a:uFillTx/>
                <a:latin typeface="Calibri"/>
                <a:cs typeface="Calibri"/>
                <a:sym typeface="Arial"/>
              </a:rPr>
              <a:t>I servizi pubblici devono essere progettati ed erogati in modo sicuro e garantire la protezione dei dati personali</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53126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Once only e concepito come transfrontaliero</a:t>
            </a:r>
            <a:r>
              <a:rPr kumimoji="0" lang="it-IT" sz="2400" b="0" i="0" u="none" strike="noStrike" kern="0" cap="none" spc="0" normalizeH="0" baseline="0" noProof="0">
                <a:ln>
                  <a:noFill/>
                </a:ln>
                <a:solidFill>
                  <a:srgbClr val="5A6772"/>
                </a:solidFill>
                <a:effectLst/>
                <a:uLnTx/>
                <a:uFillTx/>
                <a:latin typeface="Calibri"/>
                <a:cs typeface="Calibri"/>
                <a:sym typeface="Arial"/>
              </a:rPr>
              <a:t>: Le PA  devono evitare di chiedere ai cittadini e alle imprese informazioni già fornite, devono dare accesso ai loro fascicoli digitali e devono rendere disponibili a livello transfrontaliero i servizi pubblici rilevanti</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78455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Apertura come prima opzione (openness): </a:t>
            </a:r>
            <a:r>
              <a:rPr kumimoji="0" lang="it-IT" sz="2400" b="0" i="0" u="none" strike="noStrike" kern="0" cap="none" spc="0" normalizeH="0" baseline="0" noProof="0">
                <a:ln>
                  <a:noFill/>
                </a:ln>
                <a:solidFill>
                  <a:srgbClr val="5A6772"/>
                </a:solidFill>
                <a:effectLst/>
                <a:uLnTx/>
                <a:uFillTx/>
                <a:latin typeface="Calibri"/>
                <a:cs typeface="Calibri"/>
                <a:sym typeface="Arial"/>
              </a:rPr>
              <a:t>Le PA  devono tenere conto della necessità di prevenire il rischio di lock-in nei propri servizi, prediligere l’utilizzo di software con codice aperto o di e-service e, nel caso di software sviluppato per loro conto, deve essere reso disponibile il codice sorgente, nonché promuovere l’amministrazione aperta e la condivisione di buone pratiche sia amministrative che tecnologiche</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6825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2400" b="1" i="0" u="none" strike="noStrike" kern="0" cap="none" spc="0" normalizeH="0" baseline="0" noProof="0">
                <a:ln>
                  <a:noFill/>
                </a:ln>
                <a:solidFill>
                  <a:srgbClr val="5A6772"/>
                </a:solidFill>
                <a:effectLst/>
                <a:uLnTx/>
                <a:uFillTx/>
                <a:latin typeface="Calibri"/>
                <a:cs typeface="Calibri"/>
                <a:sym typeface="Arial"/>
              </a:rPr>
              <a:t>Sostenibilità digitale</a:t>
            </a:r>
            <a:r>
              <a:rPr kumimoji="0" lang="it-IT" sz="2400" b="0" i="0" u="none" strike="noStrike" kern="0" cap="none" spc="0" normalizeH="0" baseline="0" noProof="0">
                <a:ln>
                  <a:noFill/>
                </a:ln>
                <a:solidFill>
                  <a:srgbClr val="5A6772"/>
                </a:solidFill>
                <a:effectLst/>
                <a:uLnTx/>
                <a:uFillTx/>
                <a:latin typeface="Calibri"/>
                <a:cs typeface="Calibri"/>
                <a:sym typeface="Arial"/>
              </a:rPr>
              <a:t>:  Le PA devono considerare l’intero ciclo di vita dei propri servizi e la relativa sostenibilità economica, territoriale, ambientale e sociale, anche ricorrendo a forme di aggregazione</a:t>
            </a: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br>
              <a:rPr kumimoji="0" lang="it-IT" sz="2400" b="0" i="0" u="none" strike="noStrike" kern="0" cap="none" spc="0" normalizeH="0" baseline="0" noProof="0">
                <a:ln>
                  <a:noFill/>
                </a:ln>
                <a:solidFill>
                  <a:srgbClr val="5A6772"/>
                </a:solidFill>
                <a:effectLst/>
                <a:uLnTx/>
                <a:uFillTx/>
                <a:latin typeface="Calibri"/>
                <a:cs typeface="Calibri"/>
                <a:sym typeface="Arial"/>
              </a:rPr>
            </a:b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24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95734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
          <p:cNvSpPr/>
          <p:nvPr/>
        </p:nvSpPr>
        <p:spPr>
          <a:xfrm>
            <a:off x="6096000" y="0"/>
            <a:ext cx="6096000" cy="6858000"/>
          </a:xfrm>
          <a:prstGeom prst="rect">
            <a:avLst/>
          </a:prstGeom>
          <a:solidFill>
            <a:srgbClr val="0066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583" name="Google Shape;583;p6" descr="Immagine che contiene testo&#10;&#10;Descrizione generata automaticamente"/>
          <p:cNvPicPr preferRelativeResize="0"/>
          <p:nvPr/>
        </p:nvPicPr>
        <p:blipFill rotWithShape="1">
          <a:blip r:embed="rId3">
            <a:alphaModFix/>
          </a:blip>
          <a:srcRect/>
          <a:stretch/>
        </p:blipFill>
        <p:spPr>
          <a:xfrm>
            <a:off x="6744000" y="2127684"/>
            <a:ext cx="4800000" cy="27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84" name="Google Shape;584;p6"/>
          <p:cNvSpPr txBox="1"/>
          <p:nvPr/>
        </p:nvSpPr>
        <p:spPr>
          <a:xfrm>
            <a:off x="328857" y="1"/>
            <a:ext cx="5537868" cy="6857999"/>
          </a:xfrm>
          <a:prstGeom prst="rect">
            <a:avLst/>
          </a:prstGeom>
          <a:noFill/>
          <a:ln>
            <a:noFill/>
          </a:ln>
        </p:spPr>
        <p:txBody>
          <a:bodyPr spcFirstLastPara="1" wrap="square" lIns="121900" tIns="121900" rIns="121900" bIns="121900" anchor="ctr" anchorCtr="0">
            <a:noAutofit/>
          </a:bodyPr>
          <a:lstStyle/>
          <a:p>
            <a:pPr marL="143930" marR="0" lvl="0" indent="0" algn="just" rtl="0">
              <a:spcBef>
                <a:spcPts val="0"/>
              </a:spcBef>
              <a:spcAft>
                <a:spcPts val="0"/>
              </a:spcAft>
              <a:buNone/>
            </a:pPr>
            <a:r>
              <a:rPr lang="it" sz="3200" b="0" i="0" u="none" strike="noStrike" cap="none">
                <a:solidFill>
                  <a:srgbClr val="5A6772"/>
                </a:solidFill>
                <a:latin typeface="Calibri"/>
                <a:ea typeface="Calibri"/>
                <a:cs typeface="Calibri"/>
                <a:sym typeface="Calibri"/>
              </a:rPr>
              <a:t>Ma </a:t>
            </a:r>
            <a:r>
              <a:rPr lang="it" sz="3200" b="1" i="0" u="none" strike="noStrike" cap="none">
                <a:solidFill>
                  <a:srgbClr val="000000"/>
                </a:solidFill>
                <a:latin typeface="Calibri"/>
                <a:ea typeface="Calibri"/>
                <a:cs typeface="Calibri"/>
                <a:sym typeface="Calibri"/>
              </a:rPr>
              <a:t>TUTTE</a:t>
            </a:r>
            <a:r>
              <a:rPr lang="it" sz="3200" b="0" i="0" u="none" strike="noStrike" cap="none">
                <a:solidFill>
                  <a:srgbClr val="000000"/>
                </a:solidFill>
                <a:latin typeface="Calibri"/>
                <a:ea typeface="Calibri"/>
                <a:cs typeface="Calibri"/>
                <a:sym typeface="Calibri"/>
              </a:rPr>
              <a:t> </a:t>
            </a:r>
            <a:r>
              <a:rPr lang="it" sz="3200" b="0" i="0" u="none" strike="noStrike" cap="none">
                <a:solidFill>
                  <a:srgbClr val="5A6772"/>
                </a:solidFill>
                <a:latin typeface="Calibri"/>
                <a:ea typeface="Calibri"/>
                <a:cs typeface="Calibri"/>
                <a:sym typeface="Calibri"/>
              </a:rPr>
              <a:t>le Amministrazioni, considerate singolarmente, hanno comunque cercato di trasformarsi digitalmente:</a:t>
            </a:r>
            <a:endParaRPr/>
          </a:p>
          <a:p>
            <a:pPr marL="601118" marR="0" lvl="0" indent="-457189" algn="just" rtl="0">
              <a:spcBef>
                <a:spcPts val="0"/>
              </a:spcBef>
              <a:spcAft>
                <a:spcPts val="0"/>
              </a:spcAft>
              <a:buClr>
                <a:srgbClr val="00B2C2"/>
              </a:buClr>
              <a:buSzPts val="1500"/>
              <a:buFont typeface="Arial"/>
              <a:buChar char="•"/>
            </a:pPr>
            <a:r>
              <a:rPr lang="it" sz="3200" b="0" i="0" u="none" strike="noStrike" cap="none">
                <a:solidFill>
                  <a:srgbClr val="5A6772"/>
                </a:solidFill>
                <a:latin typeface="Calibri"/>
                <a:ea typeface="Calibri"/>
                <a:cs typeface="Calibri"/>
                <a:sym typeface="Calibri"/>
              </a:rPr>
              <a:t>PAC e PAL;</a:t>
            </a:r>
            <a:endParaRPr/>
          </a:p>
          <a:p>
            <a:pPr marL="601118" marR="0" lvl="0" indent="-457189" algn="just" rtl="0">
              <a:spcBef>
                <a:spcPts val="0"/>
              </a:spcBef>
              <a:spcAft>
                <a:spcPts val="0"/>
              </a:spcAft>
              <a:buClr>
                <a:srgbClr val="00B2C2"/>
              </a:buClr>
              <a:buSzPts val="1500"/>
              <a:buFont typeface="Arial"/>
              <a:buChar char="•"/>
            </a:pPr>
            <a:r>
              <a:rPr lang="it" sz="3200" b="0" i="0" u="none" strike="noStrike" cap="none">
                <a:solidFill>
                  <a:srgbClr val="5A6772"/>
                </a:solidFill>
                <a:latin typeface="Calibri"/>
                <a:ea typeface="Calibri"/>
                <a:cs typeface="Calibri"/>
                <a:sym typeface="Calibri"/>
              </a:rPr>
              <a:t>Regioni, Province e Comuni;</a:t>
            </a:r>
            <a:endParaRPr/>
          </a:p>
          <a:p>
            <a:pPr marL="601118" marR="0" lvl="0" indent="-457189" algn="just" rtl="0">
              <a:spcBef>
                <a:spcPts val="0"/>
              </a:spcBef>
              <a:spcAft>
                <a:spcPts val="0"/>
              </a:spcAft>
              <a:buClr>
                <a:srgbClr val="00B2C2"/>
              </a:buClr>
              <a:buSzPts val="1500"/>
              <a:buFont typeface="Arial"/>
              <a:buChar char="•"/>
            </a:pPr>
            <a:r>
              <a:rPr lang="it" sz="3200" b="0" i="0" u="none" strike="noStrike" cap="none">
                <a:solidFill>
                  <a:srgbClr val="5A6772"/>
                </a:solidFill>
                <a:latin typeface="Calibri"/>
                <a:ea typeface="Calibri"/>
                <a:cs typeface="Calibri"/>
                <a:sym typeface="Calibri"/>
              </a:rPr>
              <a:t>In-house;</a:t>
            </a:r>
            <a:endParaRPr/>
          </a:p>
          <a:p>
            <a:pPr marL="601118" marR="0" lvl="0" indent="-457189" algn="just" rtl="0">
              <a:spcBef>
                <a:spcPts val="0"/>
              </a:spcBef>
              <a:spcAft>
                <a:spcPts val="0"/>
              </a:spcAft>
              <a:buClr>
                <a:srgbClr val="00B2C2"/>
              </a:buClr>
              <a:buSzPts val="1500"/>
              <a:buFont typeface="Arial"/>
              <a:buChar char="•"/>
            </a:pPr>
            <a:r>
              <a:rPr lang="it" sz="3200" b="0" i="0" u="none" strike="noStrike" cap="none">
                <a:solidFill>
                  <a:srgbClr val="5A6772"/>
                </a:solidFill>
                <a:latin typeface="Calibri"/>
                <a:ea typeface="Calibri"/>
                <a:cs typeface="Calibri"/>
                <a:sym typeface="Calibri"/>
              </a:rPr>
              <a:t>Software house.</a:t>
            </a:r>
            <a:endParaRPr/>
          </a:p>
          <a:p>
            <a:pPr marL="601118" marR="0" lvl="0" indent="-361939" algn="just" rtl="0">
              <a:spcBef>
                <a:spcPts val="0"/>
              </a:spcBef>
              <a:spcAft>
                <a:spcPts val="0"/>
              </a:spcAft>
              <a:buClr>
                <a:srgbClr val="00B2C2"/>
              </a:buClr>
              <a:buSzPts val="1500"/>
              <a:buFont typeface="Arial"/>
              <a:buNone/>
            </a:pPr>
            <a:endParaRPr sz="3200" b="0" i="0" u="none" strike="noStrike" cap="none">
              <a:solidFill>
                <a:srgbClr val="5A6772"/>
              </a:solidFill>
              <a:latin typeface="Calibri"/>
              <a:ea typeface="Calibri"/>
              <a:cs typeface="Calibri"/>
              <a:sym typeface="Calibri"/>
            </a:endParaRPr>
          </a:p>
          <a:p>
            <a:pPr marL="143930" marR="0" lvl="0" indent="0" algn="just" rtl="0">
              <a:spcBef>
                <a:spcPts val="0"/>
              </a:spcBef>
              <a:spcAft>
                <a:spcPts val="0"/>
              </a:spcAft>
              <a:buNone/>
            </a:pPr>
            <a:r>
              <a:rPr lang="it" sz="3200" b="0" i="0" u="none" strike="noStrike" cap="none">
                <a:solidFill>
                  <a:srgbClr val="5A6772"/>
                </a:solidFill>
                <a:latin typeface="Calibri"/>
                <a:ea typeface="Calibri"/>
                <a:cs typeface="Calibri"/>
                <a:sym typeface="Calibri"/>
              </a:rPr>
              <a:t>In tanti hanno cercato di dare il loro contributo, con buona volontà e, quasi sempre, in buona fede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6" name="Google Shape;1046;p45"/>
          <p:cNvSpPr txBox="1"/>
          <p:nvPr/>
        </p:nvSpPr>
        <p:spPr>
          <a:xfrm>
            <a:off x="351167" y="1787333"/>
            <a:ext cx="5614800" cy="4270800"/>
          </a:xfrm>
          <a:prstGeom prst="rect">
            <a:avLst/>
          </a:prstGeom>
          <a:noFill/>
          <a:ln>
            <a:noFill/>
          </a:ln>
        </p:spPr>
        <p:txBody>
          <a:bodyPr spcFirstLastPara="1" wrap="square" lIns="109700" tIns="109700" rIns="109700" bIns="109700" anchor="t" anchorCtr="0">
            <a:noAutofit/>
          </a:bodyPr>
          <a:lstStyle/>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r>
              <a:rPr kumimoji="0" lang="it-IT" sz="1600" b="1" i="0" u="none" strike="noStrike" kern="0" cap="none" spc="0" normalizeH="0" baseline="0" noProof="0">
                <a:ln>
                  <a:noFill/>
                </a:ln>
                <a:solidFill>
                  <a:srgbClr val="5A6772"/>
                </a:solidFill>
                <a:effectLst/>
                <a:uLnTx/>
                <a:uFillTx/>
                <a:latin typeface="Calibri"/>
                <a:cs typeface="Calibri"/>
                <a:sym typeface="Arial"/>
              </a:rPr>
              <a:t>Sussidiarietà, proporzionalità e appropriatezza della digitalizzazione</a:t>
            </a:r>
            <a:r>
              <a:rPr kumimoji="0" lang="it-IT" sz="1600" b="0" i="0" u="none" strike="noStrike" kern="0" cap="none" spc="0" normalizeH="0" baseline="0" noProof="0">
                <a:ln>
                  <a:noFill/>
                </a:ln>
                <a:solidFill>
                  <a:srgbClr val="5A6772"/>
                </a:solidFill>
                <a:effectLst/>
                <a:uLnTx/>
                <a:uFillTx/>
                <a:latin typeface="Calibri"/>
                <a:cs typeface="Calibri"/>
                <a:sym typeface="Arial"/>
              </a:rPr>
              <a:t>: I processi di digitalizzazione dell'azione amministrativa coordinati e condivisi sono portati avanti secondo i principi di sussidiarietà, proporzionalità e appropriatezza della digitalizzazione, ovvero lo Stato deve intraprendere iniziative di digitalizzazione solo se sono più efficaci di quelle a livello regionale e locale, e in base alle esigenze espresse dalle amministrazioni stesse, limitandosi negli altri casi a quanto necessario per il coordinamento informatico dei dati, e al tempo stesso le singole amministrazioni devono garantire l’appropriatezza delle iniziative di digitalizzazione portate avanti autonomamente, in forma non condivisa con altri enti al livello territoriale ottimale rispetto alle esigenze preminenti dell’azione amministrativa e degli utenti dei servizi pubblici</a:t>
            </a: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1600" b="0" i="0" u="none" strike="noStrike" kern="0" cap="none" spc="0" normalizeH="0" baseline="0" noProof="0">
                <a:ln>
                  <a:noFill/>
                </a:ln>
                <a:solidFill>
                  <a:srgbClr val="5A6772"/>
                </a:solidFill>
                <a:effectLst/>
                <a:uLnTx/>
                <a:uFillTx/>
                <a:latin typeface="Calibri"/>
                <a:cs typeface="Calibri"/>
                <a:sym typeface="Arial"/>
              </a:rPr>
            </a:br>
            <a:br>
              <a:rPr kumimoji="0" lang="it-IT" sz="1600" b="0" i="0" u="none" strike="noStrike" kern="0" cap="none" spc="0" normalizeH="0" baseline="0" noProof="0">
                <a:ln>
                  <a:noFill/>
                </a:ln>
                <a:solidFill>
                  <a:srgbClr val="5A6772"/>
                </a:solidFill>
                <a:effectLst/>
                <a:uLnTx/>
                <a:uFillTx/>
                <a:latin typeface="Calibri"/>
                <a:cs typeface="Calibri"/>
                <a:sym typeface="Arial"/>
              </a:rPr>
            </a:br>
            <a:br>
              <a:rPr kumimoji="0" lang="it-IT" sz="1600" b="0" i="0" u="none" strike="noStrike" kern="0" cap="none" spc="0" normalizeH="0" baseline="0" noProof="0">
                <a:ln>
                  <a:noFill/>
                </a:ln>
                <a:solidFill>
                  <a:srgbClr val="5A6772"/>
                </a:solidFill>
                <a:effectLst/>
                <a:uLnTx/>
                <a:uFillTx/>
                <a:latin typeface="Calibri"/>
                <a:cs typeface="Calibri"/>
                <a:sym typeface="Arial"/>
              </a:rPr>
            </a:br>
            <a:endParaRPr kumimoji="0" lang="it-IT" sz="16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br>
              <a:rPr kumimoji="0" lang="it-IT" sz="1600" b="0" i="0" u="none" strike="noStrike" kern="0" cap="none" spc="0" normalizeH="0" baseline="0" noProof="0">
                <a:ln>
                  <a:noFill/>
                </a:ln>
                <a:solidFill>
                  <a:srgbClr val="5A6772"/>
                </a:solidFill>
                <a:effectLst/>
                <a:uLnTx/>
                <a:uFillTx/>
                <a:latin typeface="Calibri"/>
                <a:cs typeface="Calibri"/>
                <a:sym typeface="Arial"/>
              </a:rPr>
            </a:br>
            <a:br>
              <a:rPr kumimoji="0" lang="it-IT" sz="1600" b="0" i="0" u="none" strike="noStrike" kern="0" cap="none" spc="0" normalizeH="0" baseline="0" noProof="0">
                <a:ln>
                  <a:noFill/>
                </a:ln>
                <a:solidFill>
                  <a:srgbClr val="5A6772"/>
                </a:solidFill>
                <a:effectLst/>
                <a:uLnTx/>
                <a:uFillTx/>
                <a:latin typeface="Calibri"/>
                <a:cs typeface="Calibri"/>
                <a:sym typeface="Arial"/>
              </a:rPr>
            </a:br>
            <a:br>
              <a:rPr kumimoji="0" lang="it-IT" sz="1600" b="0" i="0" u="none" strike="noStrike" kern="0" cap="none" spc="0" normalizeH="0" baseline="0" noProof="0">
                <a:ln>
                  <a:noFill/>
                </a:ln>
                <a:solidFill>
                  <a:srgbClr val="5A6772"/>
                </a:solidFill>
                <a:effectLst/>
                <a:uLnTx/>
                <a:uFillTx/>
                <a:latin typeface="Calibri"/>
                <a:cs typeface="Calibri"/>
                <a:sym typeface="Arial"/>
              </a:rPr>
            </a:br>
            <a:endParaRPr kumimoji="0" lang="it-IT" sz="16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base" latinLnBrk="0" hangingPunct="1">
              <a:lnSpc>
                <a:spcPct val="115000"/>
              </a:lnSpc>
              <a:spcBef>
                <a:spcPts val="0"/>
              </a:spcBef>
              <a:spcAft>
                <a:spcPts val="0"/>
              </a:spcAft>
              <a:buClr>
                <a:srgbClr val="000000"/>
              </a:buClr>
              <a:buSzTx/>
              <a:buFont typeface="Arial"/>
              <a:buNone/>
              <a:tabLst/>
              <a:defRPr/>
            </a:pPr>
            <a:endParaRPr kumimoji="0" lang="it-IT" sz="1600" b="0" i="0" u="none" strike="noStrike" kern="0" cap="none" spc="0" normalizeH="0" baseline="0" noProof="0">
              <a:ln>
                <a:noFill/>
              </a:ln>
              <a:solidFill>
                <a:srgbClr val="5A6772"/>
              </a:solidFill>
              <a:effectLst/>
              <a:uLnTx/>
              <a:uFillTx/>
              <a:latin typeface="Calibri"/>
              <a:cs typeface="Calibri"/>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5A6772"/>
              </a:solidFill>
              <a:effectLst/>
              <a:uLnTx/>
              <a:uFillTx/>
              <a:latin typeface="Calibri"/>
              <a:cs typeface="Calibri"/>
              <a:sym typeface="Calibri"/>
            </a:endParaRPr>
          </a:p>
        </p:txBody>
      </p:sp>
      <p:sp>
        <p:nvSpPr>
          <p:cNvPr id="1049" name="Google Shape;1049;p45"/>
          <p:cNvSpPr/>
          <p:nvPr/>
        </p:nvSpPr>
        <p:spPr>
          <a:xfrm>
            <a:off x="6361900" y="1127051"/>
            <a:ext cx="694400" cy="4653600"/>
          </a:xfrm>
          <a:prstGeom prst="leftBrace">
            <a:avLst>
              <a:gd name="adj1" fmla="val 50000"/>
              <a:gd name="adj2" fmla="val 50204"/>
            </a:avLst>
          </a:prstGeom>
          <a:no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0" name="Google Shape;1050;p4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Principi</a:t>
            </a: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052" name="Google Shape;1052;p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a:extLst>
              <a:ext uri="{FF2B5EF4-FFF2-40B4-BE49-F238E27FC236}">
                <a16:creationId xmlns:a16="http://schemas.microsoft.com/office/drawing/2014/main" id="{D455826E-0E38-0A3C-D493-591CD9565C43}"/>
              </a:ext>
            </a:extLst>
          </p:cNvPr>
          <p:cNvPicPr>
            <a:picLocks noChangeAspect="1"/>
          </p:cNvPicPr>
          <p:nvPr/>
        </p:nvPicPr>
        <p:blipFill rotWithShape="1">
          <a:blip r:embed="rId3"/>
          <a:srcRect l="41403" t="9820" r="19532" b="889"/>
          <a:stretch/>
        </p:blipFill>
        <p:spPr>
          <a:xfrm>
            <a:off x="9727555" y="3922733"/>
            <a:ext cx="1897654" cy="2710933"/>
          </a:xfrm>
          <a:prstGeom prst="rect">
            <a:avLst/>
          </a:prstGeom>
          <a:ln>
            <a:solidFill>
              <a:schemeClr val="accent1"/>
            </a:solidFill>
          </a:ln>
        </p:spPr>
      </p:pic>
      <p:grpSp>
        <p:nvGrpSpPr>
          <p:cNvPr id="7" name="Google Shape;1057;p46">
            <a:extLst>
              <a:ext uri="{FF2B5EF4-FFF2-40B4-BE49-F238E27FC236}">
                <a16:creationId xmlns:a16="http://schemas.microsoft.com/office/drawing/2014/main" id="{91DC7D18-825D-C279-E023-7EF948AE4CCF}"/>
              </a:ext>
            </a:extLst>
          </p:cNvPr>
          <p:cNvGrpSpPr/>
          <p:nvPr/>
        </p:nvGrpSpPr>
        <p:grpSpPr>
          <a:xfrm>
            <a:off x="7242124" y="3966370"/>
            <a:ext cx="2188737" cy="2566564"/>
            <a:chOff x="1146165" y="816905"/>
            <a:chExt cx="3042730" cy="4298623"/>
          </a:xfrm>
        </p:grpSpPr>
        <p:pic>
          <p:nvPicPr>
            <p:cNvPr id="8" name="Google Shape;1058;p46" descr="Immagine che contiene screenshot&#10;&#10;Descrizione generata automaticamente">
              <a:extLst>
                <a:ext uri="{FF2B5EF4-FFF2-40B4-BE49-F238E27FC236}">
                  <a16:creationId xmlns:a16="http://schemas.microsoft.com/office/drawing/2014/main" id="{2E723981-56BD-15DF-DD3B-A4A4BD642F6A}"/>
                </a:ext>
              </a:extLst>
            </p:cNvPr>
            <p:cNvPicPr preferRelativeResize="0"/>
            <p:nvPr/>
          </p:nvPicPr>
          <p:blipFill rotWithShape="1">
            <a:blip r:embed="rId4">
              <a:alphaModFix/>
            </a:blip>
            <a:srcRect/>
            <a:stretch/>
          </p:blipFill>
          <p:spPr>
            <a:xfrm>
              <a:off x="1146165" y="816905"/>
              <a:ext cx="3042730" cy="4298623"/>
            </a:xfrm>
            <a:prstGeom prst="rect">
              <a:avLst/>
            </a:prstGeom>
            <a:noFill/>
            <a:ln>
              <a:noFill/>
            </a:ln>
          </p:spPr>
        </p:pic>
        <p:sp>
          <p:nvSpPr>
            <p:cNvPr id="9" name="Google Shape;1059;p46">
              <a:extLst>
                <a:ext uri="{FF2B5EF4-FFF2-40B4-BE49-F238E27FC236}">
                  <a16:creationId xmlns:a16="http://schemas.microsoft.com/office/drawing/2014/main" id="{14435C0B-966D-E71F-653F-6EB2540D12E7}"/>
                </a:ext>
              </a:extLst>
            </p:cNvPr>
            <p:cNvSpPr/>
            <p:nvPr/>
          </p:nvSpPr>
          <p:spPr>
            <a:xfrm>
              <a:off x="1423447" y="4581427"/>
              <a:ext cx="499500" cy="19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0" name="Google Shape;1061;p46">
            <a:extLst>
              <a:ext uri="{FF2B5EF4-FFF2-40B4-BE49-F238E27FC236}">
                <a16:creationId xmlns:a16="http://schemas.microsoft.com/office/drawing/2014/main" id="{5ADEC36A-A41F-D552-B618-FDDDD29B607B}"/>
              </a:ext>
            </a:extLst>
          </p:cNvPr>
          <p:cNvPicPr preferRelativeResize="0"/>
          <p:nvPr/>
        </p:nvPicPr>
        <p:blipFill rotWithShape="1">
          <a:blip r:embed="rId5">
            <a:alphaModFix/>
          </a:blip>
          <a:srcRect/>
          <a:stretch/>
        </p:blipFill>
        <p:spPr>
          <a:xfrm>
            <a:off x="7803617" y="109267"/>
            <a:ext cx="3031233" cy="2035567"/>
          </a:xfrm>
          <a:prstGeom prst="rect">
            <a:avLst/>
          </a:prstGeom>
          <a:noFill/>
          <a:ln>
            <a:noFill/>
          </a:ln>
        </p:spPr>
      </p:pic>
      <p:pic>
        <p:nvPicPr>
          <p:cNvPr id="11" name="Google Shape;1062;p46">
            <a:extLst>
              <a:ext uri="{FF2B5EF4-FFF2-40B4-BE49-F238E27FC236}">
                <a16:creationId xmlns:a16="http://schemas.microsoft.com/office/drawing/2014/main" id="{456A8BAE-2593-2F29-DD5F-04105018890A}"/>
              </a:ext>
            </a:extLst>
          </p:cNvPr>
          <p:cNvPicPr preferRelativeResize="0"/>
          <p:nvPr/>
        </p:nvPicPr>
        <p:blipFill rotWithShape="1">
          <a:blip r:embed="rId6">
            <a:alphaModFix/>
          </a:blip>
          <a:srcRect b="10069"/>
          <a:stretch/>
        </p:blipFill>
        <p:spPr>
          <a:xfrm>
            <a:off x="7803617" y="2096954"/>
            <a:ext cx="3031233" cy="1741083"/>
          </a:xfrm>
          <a:prstGeom prst="rect">
            <a:avLst/>
          </a:prstGeom>
          <a:noFill/>
          <a:ln>
            <a:noFill/>
          </a:ln>
        </p:spPr>
      </p:pic>
      <p:sp>
        <p:nvSpPr>
          <p:cNvPr id="12" name="Google Shape;1079;p47">
            <a:extLst>
              <a:ext uri="{FF2B5EF4-FFF2-40B4-BE49-F238E27FC236}">
                <a16:creationId xmlns:a16="http://schemas.microsoft.com/office/drawing/2014/main" id="{8DC3D808-F305-D49D-1140-74300B14DAD4}"/>
              </a:ext>
            </a:extLst>
          </p:cNvPr>
          <p:cNvSpPr/>
          <p:nvPr/>
        </p:nvSpPr>
        <p:spPr>
          <a:xfrm>
            <a:off x="6096000" y="-16"/>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32065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58"/>
          <p:cNvSpPr txBox="1"/>
          <p:nvPr/>
        </p:nvSpPr>
        <p:spPr>
          <a:xfrm>
            <a:off x="481099" y="900533"/>
            <a:ext cx="6621449"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3466" b="1" i="0" u="none" strike="noStrike" kern="0" cap="none" spc="0" normalizeH="0" baseline="0" noProof="0">
                <a:ln>
                  <a:noFill/>
                </a:ln>
                <a:solidFill>
                  <a:srgbClr val="0066CC"/>
                </a:solidFill>
                <a:effectLst/>
                <a:uLnTx/>
                <a:uFillTx/>
                <a:latin typeface="Calibri"/>
                <a:ea typeface="Calibri"/>
                <a:cs typeface="Calibri"/>
                <a:sym typeface="Calibri"/>
              </a:rPr>
              <a:t>Principali strumenti a disposizione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466" b="1"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254" name="Google Shape;1254;p5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 sz="1333" b="0" i="0" u="none" strike="noStrike" kern="0" cap="none" spc="0" normalizeH="0" baseline="0" noProof="0">
                <a:ln>
                  <a:noFill/>
                </a:ln>
                <a:solidFill>
                  <a:srgbClr val="0066CC"/>
                </a:solidFill>
                <a:effectLst/>
                <a:uLnTx/>
                <a:uFillTx/>
                <a:latin typeface="Calibri"/>
                <a:ea typeface="Calibri"/>
                <a:cs typeface="Calibri"/>
                <a:sym typeface="Calibri"/>
              </a:rPr>
              <a:t>IL PIANO TRIENNALE</a:t>
            </a:r>
            <a:endParaRPr kumimoji="0" sz="1333" b="0" i="0" u="none" strike="noStrike" kern="0" cap="none" spc="0" normalizeH="0" baseline="0" noProof="0">
              <a:ln>
                <a:noFill/>
              </a:ln>
              <a:solidFill>
                <a:srgbClr val="0066CC"/>
              </a:solidFill>
              <a:effectLst/>
              <a:uLnTx/>
              <a:uFillTx/>
              <a:latin typeface="Calibri"/>
              <a:ea typeface="Calibri"/>
              <a:cs typeface="Calibri"/>
              <a:sym typeface="Calibri"/>
            </a:endParaRPr>
          </a:p>
        </p:txBody>
      </p:sp>
      <p:sp>
        <p:nvSpPr>
          <p:cNvPr id="1255" name="Google Shape;1255;p58"/>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Programma di abilitazione al cloud</a:t>
            </a:r>
            <a:endParaRPr kumimoji="0" sz="2000" b="0" i="0" u="none" strike="noStrike" kern="0" cap="none" spc="0" normalizeH="0" baseline="0" noProof="0" dirty="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Designers Italia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Developers Italia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SPID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CIE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pagoPA</a:t>
            </a:r>
            <a:endParaRPr kumimoji="0" sz="2000" b="0" i="0" u="none" strike="noStrike" kern="0" cap="none" spc="0" normalizeH="0" baseline="0" noProof="0" dirty="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ANPR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IO</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Basi di dati di interesse nazionale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Interoperabilità</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Dati</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GIS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IoT</a:t>
            </a:r>
            <a:endParaRPr kumimoji="0" sz="2000" b="0" i="0" u="none" strike="noStrike" kern="0" cap="none" spc="0" normalizeH="0" baseline="0" noProof="0" dirty="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0" cap="none" spc="0" normalizeH="0" baseline="0" noProof="0" dirty="0">
                <a:ln>
                  <a:noFill/>
                </a:ln>
                <a:solidFill>
                  <a:srgbClr val="5A6772"/>
                </a:solidFill>
                <a:effectLst/>
                <a:uLnTx/>
                <a:uFillTx/>
                <a:latin typeface="Calibri"/>
                <a:ea typeface="Calibri"/>
                <a:cs typeface="Calibri"/>
                <a:sym typeface="Calibri"/>
              </a:rPr>
              <a:t>….</a:t>
            </a:r>
            <a:endParaRPr kumimoji="0" sz="2000" b="0" i="0" u="none" strike="noStrike" kern="0" cap="none" spc="0" normalizeH="0" baseline="0" noProof="0" dirty="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5A6772"/>
              </a:solidFill>
              <a:effectLst/>
              <a:uLnTx/>
              <a:uFillTx/>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25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Vi ringraziamo per l’attenzione prestata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100" normalizeH="0" baseline="0" noProof="0" dirty="0">
              <a:ln>
                <a:noFill/>
              </a:ln>
              <a:solidFill>
                <a:srgbClr val="0563C1"/>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endParaRPr kumimoji="0" lang="it-IT" sz="40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44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Titillium Web SemiBold"/>
              <a:ea typeface="Titillium Web SemiBold"/>
              <a:cs typeface="Titillium Web SemiBold"/>
              <a:sym typeface="Titillium Web SemiBold"/>
            </a:endParaRPr>
          </a:p>
        </p:txBody>
      </p:sp>
      <p:sp>
        <p:nvSpPr>
          <p:cNvPr id="590" name="Google Shape;590;p7"/>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Un po’ di storia</a:t>
            </a:r>
            <a:endParaRPr sz="3466" b="1" i="0" u="none" strike="noStrike" cap="none">
              <a:solidFill>
                <a:srgbClr val="0066CC"/>
              </a:solidFill>
              <a:latin typeface="Calibri"/>
              <a:ea typeface="Calibri"/>
              <a:cs typeface="Calibri"/>
              <a:sym typeface="Calibri"/>
            </a:endParaRPr>
          </a:p>
        </p:txBody>
      </p:sp>
      <p:sp>
        <p:nvSpPr>
          <p:cNvPr id="591" name="Google Shape;591;p7"/>
          <p:cNvSpPr txBox="1"/>
          <p:nvPr/>
        </p:nvSpPr>
        <p:spPr>
          <a:xfrm>
            <a:off x="328857" y="2472019"/>
            <a:ext cx="5537868" cy="1913963"/>
          </a:xfrm>
          <a:prstGeom prst="rect">
            <a:avLst/>
          </a:prstGeom>
          <a:noFill/>
          <a:ln>
            <a:noFill/>
          </a:ln>
        </p:spPr>
        <p:txBody>
          <a:bodyPr spcFirstLastPara="1" wrap="square" lIns="121900" tIns="121900" rIns="121900" bIns="121900" anchor="ctr" anchorCtr="0">
            <a:noAutofit/>
          </a:bodyPr>
          <a:lstStyle/>
          <a:p>
            <a:pPr marL="143930" marR="0" lvl="0" indent="0" algn="just" rtl="0">
              <a:spcBef>
                <a:spcPts val="0"/>
              </a:spcBef>
              <a:spcAft>
                <a:spcPts val="0"/>
              </a:spcAft>
              <a:buNone/>
            </a:pPr>
            <a:r>
              <a:rPr lang="it" sz="3200" b="0" i="0" u="none" strike="noStrike" cap="none">
                <a:solidFill>
                  <a:srgbClr val="5A6772"/>
                </a:solidFill>
                <a:latin typeface="Calibri"/>
                <a:ea typeface="Calibri"/>
                <a:cs typeface="Calibri"/>
                <a:sym typeface="Calibri"/>
              </a:rPr>
              <a:t>Nel 2016, l’Italia era in un momento di stallo. Fu quello l’anno dell’arrivo di Diego Piacentini</a:t>
            </a:r>
            <a:endParaRPr/>
          </a:p>
        </p:txBody>
      </p:sp>
      <p:pic>
        <p:nvPicPr>
          <p:cNvPr id="592" name="Google Shape;592;p7"/>
          <p:cNvPicPr preferRelativeResize="0"/>
          <p:nvPr/>
        </p:nvPicPr>
        <p:blipFill rotWithShape="1">
          <a:blip r:embed="rId3">
            <a:alphaModFix/>
          </a:blip>
          <a:srcRect/>
          <a:stretch/>
        </p:blipFill>
        <p:spPr>
          <a:xfrm>
            <a:off x="6692022" y="0"/>
            <a:ext cx="4903957" cy="6858000"/>
          </a:xfrm>
          <a:prstGeom prst="rect">
            <a:avLst/>
          </a:prstGeom>
          <a:noFill/>
          <a:ln>
            <a:noFill/>
          </a:ln>
        </p:spPr>
      </p:pic>
      <p:sp>
        <p:nvSpPr>
          <p:cNvPr id="593" name="Google Shape;593;p7"/>
          <p:cNvSpPr/>
          <p:nvPr/>
        </p:nvSpPr>
        <p:spPr>
          <a:xfrm>
            <a:off x="6096000" y="0"/>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8"/>
          <p:cNvPicPr preferRelativeResize="0"/>
          <p:nvPr/>
        </p:nvPicPr>
        <p:blipFill rotWithShape="1">
          <a:blip r:embed="rId3">
            <a:alphaModFix/>
          </a:blip>
          <a:srcRect l="592" r="590"/>
          <a:stretch/>
        </p:blipFill>
        <p:spPr>
          <a:xfrm>
            <a:off x="0" y="-41233"/>
            <a:ext cx="12192000" cy="6940601"/>
          </a:xfrm>
          <a:prstGeom prst="rect">
            <a:avLst/>
          </a:prstGeom>
          <a:noFill/>
          <a:ln>
            <a:noFill/>
          </a:ln>
        </p:spPr>
      </p:pic>
      <p:sp>
        <p:nvSpPr>
          <p:cNvPr id="599" name="Google Shape;599;p8"/>
          <p:cNvSpPr/>
          <p:nvPr/>
        </p:nvSpPr>
        <p:spPr>
          <a:xfrm>
            <a:off x="0" y="-41233"/>
            <a:ext cx="12192000" cy="69408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600" name="Google Shape;600;p8"/>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4000" b="1" i="0" u="none" strike="noStrike" cap="none">
                <a:solidFill>
                  <a:srgbClr val="FFFFFF"/>
                </a:solidFill>
                <a:latin typeface="Calibri"/>
                <a:ea typeface="Calibri"/>
                <a:cs typeface="Calibri"/>
                <a:sym typeface="Calibri"/>
              </a:rPr>
              <a:t>Il primo Commissario Straordinario per l’attuazione dell’agenda digitale</a:t>
            </a:r>
            <a:endParaRPr sz="4000" b="1"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b="0" i="0" u="none" strike="noStrike" cap="none">
              <a:solidFill>
                <a:srgbClr val="0066CC"/>
              </a:solidFill>
              <a:latin typeface="Calibri"/>
              <a:ea typeface="Calibri"/>
              <a:cs typeface="Calibri"/>
              <a:sym typeface="Calibri"/>
            </a:endParaRPr>
          </a:p>
        </p:txBody>
      </p:sp>
      <p:sp>
        <p:nvSpPr>
          <p:cNvPr id="606" name="Google Shape;606;p9"/>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i="0" u="none" strike="noStrike" cap="none">
                <a:solidFill>
                  <a:srgbClr val="0066CC"/>
                </a:solidFill>
                <a:latin typeface="Calibri"/>
                <a:ea typeface="Calibri"/>
                <a:cs typeface="Calibri"/>
                <a:sym typeface="Calibri"/>
              </a:rPr>
              <a:t>La Visione</a:t>
            </a:r>
            <a:endParaRPr sz="3466" b="1" i="0" u="none" strike="noStrike" cap="none">
              <a:solidFill>
                <a:srgbClr val="0066CC"/>
              </a:solidFill>
              <a:latin typeface="Calibri"/>
              <a:ea typeface="Calibri"/>
              <a:cs typeface="Calibri"/>
              <a:sym typeface="Calibri"/>
            </a:endParaRPr>
          </a:p>
        </p:txBody>
      </p:sp>
      <p:sp>
        <p:nvSpPr>
          <p:cNvPr id="607" name="Google Shape;607;p9"/>
          <p:cNvSpPr txBox="1"/>
          <p:nvPr/>
        </p:nvSpPr>
        <p:spPr>
          <a:xfrm>
            <a:off x="351600" y="1980425"/>
            <a:ext cx="5456000" cy="3422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2800" b="0" i="0" u="none" strike="noStrike" cap="none">
                <a:solidFill>
                  <a:srgbClr val="5A6772"/>
                </a:solidFill>
                <a:latin typeface="Calibri"/>
                <a:ea typeface="Calibri"/>
                <a:cs typeface="Calibri"/>
                <a:sym typeface="Calibri"/>
              </a:rPr>
              <a:t>Il “sistema operativo” del Paese, una serie di componenti fondamentali sui quali costruire servizi più semplici ed efficaci per i cittadini, la Pubblica Amministrazione e le imprese</a:t>
            </a:r>
            <a:endParaRPr sz="2800" b="1" i="0" u="none" strike="noStrike" cap="none">
              <a:solidFill>
                <a:srgbClr val="5A6772"/>
              </a:solidFill>
              <a:latin typeface="Calibri"/>
              <a:ea typeface="Calibri"/>
              <a:cs typeface="Calibri"/>
              <a:sym typeface="Calibri"/>
            </a:endParaRPr>
          </a:p>
        </p:txBody>
      </p:sp>
      <p:sp>
        <p:nvSpPr>
          <p:cNvPr id="608" name="Google Shape;608;p9"/>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b="0" i="0" u="none" strike="noStrike" cap="none">
                <a:solidFill>
                  <a:srgbClr val="0066CC"/>
                </a:solidFill>
                <a:latin typeface="Calibri"/>
                <a:ea typeface="Calibri"/>
                <a:cs typeface="Calibri"/>
                <a:sym typeface="Calibri"/>
              </a:rPr>
              <a:t>IL PRIMO COMMISSARIO PER L’ATTUAZIONE DELL’AGENDA DIGITALE</a:t>
            </a:r>
            <a:endParaRPr sz="1333" b="0" i="0" u="none" strike="noStrike" cap="none">
              <a:solidFill>
                <a:srgbClr val="0066CC"/>
              </a:solidFill>
              <a:latin typeface="Calibri"/>
              <a:ea typeface="Calibri"/>
              <a:cs typeface="Calibri"/>
              <a:sym typeface="Calibri"/>
            </a:endParaRPr>
          </a:p>
        </p:txBody>
      </p:sp>
      <p:pic>
        <p:nvPicPr>
          <p:cNvPr id="609" name="Google Shape;609;p9" descr="Immagine che contiene cielo, esterni&#10;&#10;Descrizione generata automaticamente"/>
          <p:cNvPicPr preferRelativeResize="0"/>
          <p:nvPr/>
        </p:nvPicPr>
        <p:blipFill rotWithShape="1">
          <a:blip r:embed="rId3">
            <a:alphaModFix/>
          </a:blip>
          <a:srcRect l="20247" t="3286" r="20425" b="57"/>
          <a:stretch/>
        </p:blipFill>
        <p:spPr>
          <a:xfrm>
            <a:off x="6091534" y="1"/>
            <a:ext cx="6096004" cy="6857999"/>
          </a:xfrm>
          <a:prstGeom prst="rect">
            <a:avLst/>
          </a:prstGeom>
          <a:noFill/>
          <a:ln>
            <a:noFill/>
          </a:ln>
        </p:spPr>
      </p:pic>
      <p:sp>
        <p:nvSpPr>
          <p:cNvPr id="610" name="Google Shape;610;p9"/>
          <p:cNvSpPr/>
          <p:nvPr/>
        </p:nvSpPr>
        <p:spPr>
          <a:xfrm>
            <a:off x="6096000" y="-167"/>
            <a:ext cx="6096000" cy="68580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e1218334-4fa5-451c-90ec-d03fb15b8e36" xsi:nil="true"/>
    <SharedWithUsers xmlns="1242d8d3-b7ff-4c74-b52f-056531249604">
      <UserInfo>
        <DisplayName/>
        <AccountId xsi:nil="true"/>
        <AccountType/>
      </UserInfo>
    </SharedWithUsers>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2AB598-CD87-42D3-8DDF-35C82D6849BD}">
  <ds:schemaRefs>
    <ds:schemaRef ds:uri="http://schemas.microsoft.com/sharepoint/v3/contenttype/forms"/>
  </ds:schemaRefs>
</ds:datastoreItem>
</file>

<file path=customXml/itemProps2.xml><?xml version="1.0" encoding="utf-8"?>
<ds:datastoreItem xmlns:ds="http://schemas.openxmlformats.org/officeDocument/2006/customXml" ds:itemID="{75242A29-1CA5-4CA8-93CE-35DFFF642AB0}">
  <ds:schemaRefs>
    <ds:schemaRef ds:uri="http://schemas.microsoft.com/office/2006/metadata/properties"/>
    <ds:schemaRef ds:uri="http://schemas.microsoft.com/office/infopath/2007/PartnerControls"/>
    <ds:schemaRef ds:uri="e1218334-4fa5-451c-90ec-d03fb15b8e36"/>
    <ds:schemaRef ds:uri="1242d8d3-b7ff-4c74-b52f-056531249604"/>
  </ds:schemaRefs>
</ds:datastoreItem>
</file>

<file path=customXml/itemProps3.xml><?xml version="1.0" encoding="utf-8"?>
<ds:datastoreItem xmlns:ds="http://schemas.openxmlformats.org/officeDocument/2006/customXml" ds:itemID="{572F39BC-D7B2-4C6B-8FD3-9A96FE900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477</TotalTime>
  <Words>3536</Words>
  <Application>Microsoft Office PowerPoint</Application>
  <PresentationFormat>Widescreen</PresentationFormat>
  <Paragraphs>381</Paragraphs>
  <Slides>62</Slides>
  <Notes>56</Notes>
  <HiddenSlides>0</HiddenSlides>
  <MMClips>0</MMClips>
  <ScaleCrop>false</ScaleCrop>
  <HeadingPairs>
    <vt:vector size="6" baseType="variant">
      <vt:variant>
        <vt:lpstr>Caratteri utilizzati</vt:lpstr>
      </vt:variant>
      <vt:variant>
        <vt:i4>7</vt:i4>
      </vt:variant>
      <vt:variant>
        <vt:lpstr>Tema</vt:lpstr>
      </vt:variant>
      <vt:variant>
        <vt:i4>6</vt:i4>
      </vt:variant>
      <vt:variant>
        <vt:lpstr>Titoli diapositive</vt:lpstr>
      </vt:variant>
      <vt:variant>
        <vt:i4>62</vt:i4>
      </vt:variant>
    </vt:vector>
  </HeadingPairs>
  <TitlesOfParts>
    <vt:vector size="75" baseType="lpstr">
      <vt:lpstr>Titillium Web SemiBold</vt:lpstr>
      <vt:lpstr>Noto Sans Symbols</vt:lpstr>
      <vt:lpstr>Calibri Light</vt:lpstr>
      <vt:lpstr>Avenir</vt:lpstr>
      <vt:lpstr>Calibri</vt:lpstr>
      <vt:lpstr>Arial</vt:lpstr>
      <vt:lpstr>Titillium Web</vt:lpstr>
      <vt:lpstr>Tema di Office</vt:lpstr>
      <vt:lpstr>1_Tema di Office</vt:lpstr>
      <vt:lpstr>3_Tema di Office</vt:lpstr>
      <vt:lpstr>4_Tema di Office</vt:lpstr>
      <vt:lpstr>5_Tema di Office</vt:lpstr>
      <vt:lpstr>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Ruggiero Alessandro</dc:creator>
  <cp:lastModifiedBy>Cristofari Fabio</cp:lastModifiedBy>
  <cp:revision>87</cp:revision>
  <dcterms:created xsi:type="dcterms:W3CDTF">2022-02-01T09:13:14Z</dcterms:created>
  <dcterms:modified xsi:type="dcterms:W3CDTF">2024-04-24T10:19:45Z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y fmtid="{D5CDD505-2E9C-101B-9397-08002B2CF9AE}" pid="3" name="MSIP_Label_5097a60d-5525-435b-8989-8eb48ac0c8cd_Enabled">
    <vt:lpwstr>true</vt:lpwstr>
  </property>
  <property fmtid="{D5CDD505-2E9C-101B-9397-08002B2CF9AE}" pid="4" name="MSIP_Label_5097a60d-5525-435b-8989-8eb48ac0c8cd_SetDate">
    <vt:lpwstr>2023-02-19T12:22:26Z</vt:lpwstr>
  </property>
  <property fmtid="{D5CDD505-2E9C-101B-9397-08002B2CF9AE}" pid="5" name="MSIP_Label_5097a60d-5525-435b-8989-8eb48ac0c8cd_Method">
    <vt:lpwstr>Standard</vt:lpwstr>
  </property>
  <property fmtid="{D5CDD505-2E9C-101B-9397-08002B2CF9AE}" pid="6" name="MSIP_Label_5097a60d-5525-435b-8989-8eb48ac0c8cd_Name">
    <vt:lpwstr>defa4170-0d19-0005-0004-bc88714345d2</vt:lpwstr>
  </property>
  <property fmtid="{D5CDD505-2E9C-101B-9397-08002B2CF9AE}" pid="7" name="MSIP_Label_5097a60d-5525-435b-8989-8eb48ac0c8cd_SiteId">
    <vt:lpwstr>3e90938b-8b27-4762-b4e8-006a8127a119</vt:lpwstr>
  </property>
  <property fmtid="{D5CDD505-2E9C-101B-9397-08002B2CF9AE}" pid="8" name="MSIP_Label_5097a60d-5525-435b-8989-8eb48ac0c8cd_ActionId">
    <vt:lpwstr>e50856ff-e7f3-469a-8d1c-34f1ed4e0640</vt:lpwstr>
  </property>
  <property fmtid="{D5CDD505-2E9C-101B-9397-08002B2CF9AE}" pid="9" name="MSIP_Label_5097a60d-5525-435b-8989-8eb48ac0c8cd_ContentBits">
    <vt:lpwstr>0</vt:lpwstr>
  </property>
  <property fmtid="{D5CDD505-2E9C-101B-9397-08002B2CF9AE}" pid="10" name="Order">
    <vt:lpwstr>11626500.0000000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