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1" r:id="rId4"/>
    <p:sldMasterId id="2147483674" r:id="rId5"/>
  </p:sldMasterIdLst>
  <p:notesMasterIdLst>
    <p:notesMasterId r:id="rId48"/>
  </p:notesMasterIdLst>
  <p:sldIdLst>
    <p:sldId id="452" r:id="rId6"/>
    <p:sldId id="1246" r:id="rId7"/>
    <p:sldId id="453" r:id="rId8"/>
    <p:sldId id="695" r:id="rId9"/>
    <p:sldId id="689" r:id="rId10"/>
    <p:sldId id="825" r:id="rId11"/>
    <p:sldId id="1247" r:id="rId12"/>
    <p:sldId id="688" r:id="rId13"/>
    <p:sldId id="690" r:id="rId14"/>
    <p:sldId id="691" r:id="rId15"/>
    <p:sldId id="692" r:id="rId16"/>
    <p:sldId id="1248" r:id="rId17"/>
    <p:sldId id="1249" r:id="rId18"/>
    <p:sldId id="697" r:id="rId19"/>
    <p:sldId id="649" r:id="rId20"/>
    <p:sldId id="698" r:id="rId21"/>
    <p:sldId id="699" r:id="rId22"/>
    <p:sldId id="1250" r:id="rId23"/>
    <p:sldId id="701" r:id="rId24"/>
    <p:sldId id="1318" r:id="rId25"/>
    <p:sldId id="1319" r:id="rId26"/>
    <p:sldId id="703" r:id="rId27"/>
    <p:sldId id="704" r:id="rId28"/>
    <p:sldId id="705" r:id="rId29"/>
    <p:sldId id="706" r:id="rId30"/>
    <p:sldId id="707" r:id="rId31"/>
    <p:sldId id="1251" r:id="rId32"/>
    <p:sldId id="709" r:id="rId33"/>
    <p:sldId id="710" r:id="rId34"/>
    <p:sldId id="711" r:id="rId35"/>
    <p:sldId id="712" r:id="rId36"/>
    <p:sldId id="713" r:id="rId37"/>
    <p:sldId id="714" r:id="rId38"/>
    <p:sldId id="715" r:id="rId39"/>
    <p:sldId id="1252" r:id="rId40"/>
    <p:sldId id="1253" r:id="rId41"/>
    <p:sldId id="1254" r:id="rId42"/>
    <p:sldId id="1255" r:id="rId43"/>
    <p:sldId id="1258" r:id="rId44"/>
    <p:sldId id="1259" r:id="rId45"/>
    <p:sldId id="1260" r:id="rId46"/>
    <p:sldId id="1677" r:id="rId4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oli di testa" id="{0AAC1B6C-0957-4656-A5C0-C7F531BAAF81}">
          <p14:sldIdLst>
            <p14:sldId id="452"/>
          </p14:sldIdLst>
        </p14:section>
        <p14:section name="IDEA@PA" id="{067B36CD-EA1C-4FA5-8C91-E6B7FDCF893C}">
          <p14:sldIdLst>
            <p14:sldId id="1246"/>
            <p14:sldId id="453"/>
            <p14:sldId id="695"/>
            <p14:sldId id="689"/>
            <p14:sldId id="825"/>
            <p14:sldId id="1247"/>
            <p14:sldId id="688"/>
            <p14:sldId id="690"/>
            <p14:sldId id="691"/>
            <p14:sldId id="692"/>
            <p14:sldId id="1248"/>
            <p14:sldId id="1249"/>
            <p14:sldId id="697"/>
            <p14:sldId id="649"/>
            <p14:sldId id="698"/>
            <p14:sldId id="699"/>
            <p14:sldId id="1250"/>
            <p14:sldId id="701"/>
            <p14:sldId id="1318"/>
            <p14:sldId id="1319"/>
            <p14:sldId id="703"/>
            <p14:sldId id="704"/>
            <p14:sldId id="705"/>
            <p14:sldId id="706"/>
            <p14:sldId id="707"/>
            <p14:sldId id="1251"/>
            <p14:sldId id="709"/>
            <p14:sldId id="710"/>
            <p14:sldId id="711"/>
            <p14:sldId id="712"/>
            <p14:sldId id="713"/>
            <p14:sldId id="714"/>
            <p14:sldId id="715"/>
            <p14:sldId id="1252"/>
            <p14:sldId id="1253"/>
            <p14:sldId id="1254"/>
            <p14:sldId id="1255"/>
            <p14:sldId id="1258"/>
            <p14:sldId id="1259"/>
            <p14:sldId id="1260"/>
          </p14:sldIdLst>
        </p14:section>
        <p14:section name="Titoli di coda - Ringraziamenti" id="{7B23A534-1856-452B-8243-6BC21AF45C93}">
          <p14:sldIdLst>
            <p14:sldId id="16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80B5"/>
    <a:srgbClr val="CED5E7"/>
    <a:srgbClr val="FAEED4"/>
    <a:srgbClr val="DCA75A"/>
    <a:srgbClr val="E5CD8F"/>
    <a:srgbClr val="73B3E2"/>
    <a:srgbClr val="EC4338"/>
    <a:srgbClr val="4ECAE6"/>
    <a:srgbClr val="7EBDF8"/>
    <a:srgbClr val="814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6" autoAdjust="0"/>
    <p:restoredTop sz="96370" autoAdjust="0"/>
  </p:normalViewPr>
  <p:slideViewPr>
    <p:cSldViewPr snapToGrid="0">
      <p:cViewPr varScale="1">
        <p:scale>
          <a:sx n="108" d="100"/>
          <a:sy n="108" d="100"/>
        </p:scale>
        <p:origin x="2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ofari Fabio" userId="2cf9502e-925b-480a-920b-40e0289087a6" providerId="ADAL" clId="{F048180C-5109-4632-A057-9851AA091491}"/>
    <pc:docChg chg="delSld modSection">
      <pc:chgData name="Cristofari Fabio" userId="2cf9502e-925b-480a-920b-40e0289087a6" providerId="ADAL" clId="{F048180C-5109-4632-A057-9851AA091491}" dt="2023-06-14T08:02:24.589" v="1" actId="47"/>
      <pc:docMkLst>
        <pc:docMk/>
      </pc:docMkLst>
      <pc:sldChg chg="del">
        <pc:chgData name="Cristofari Fabio" userId="2cf9502e-925b-480a-920b-40e0289087a6" providerId="ADAL" clId="{F048180C-5109-4632-A057-9851AA091491}" dt="2023-06-14T08:02:10.005" v="0" actId="47"/>
        <pc:sldMkLst>
          <pc:docMk/>
          <pc:sldMk cId="3250505208" sldId="1542"/>
        </pc:sldMkLst>
      </pc:sldChg>
      <pc:sldChg chg="del">
        <pc:chgData name="Cristofari Fabio" userId="2cf9502e-925b-480a-920b-40e0289087a6" providerId="ADAL" clId="{F048180C-5109-4632-A057-9851AA091491}" dt="2023-06-14T08:02:24.589" v="1" actId="47"/>
        <pc:sldMkLst>
          <pc:docMk/>
          <pc:sldMk cId="842720326" sldId="1543"/>
        </pc:sldMkLst>
      </pc:sldChg>
    </pc:docChg>
  </pc:docChgLst>
  <pc:docChgLst>
    <pc:chgData name="Cristofari Fabio" userId="2cf9502e-925b-480a-920b-40e0289087a6" providerId="ADAL" clId="{A05F8BDA-C820-42D5-8563-F370741E1729}"/>
    <pc:docChg chg="modSld">
      <pc:chgData name="Cristofari Fabio" userId="2cf9502e-925b-480a-920b-40e0289087a6" providerId="ADAL" clId="{A05F8BDA-C820-42D5-8563-F370741E1729}" dt="2024-04-24T10:21:50.548" v="17" actId="20577"/>
      <pc:docMkLst>
        <pc:docMk/>
      </pc:docMkLst>
      <pc:sldChg chg="modSp mod">
        <pc:chgData name="Cristofari Fabio" userId="2cf9502e-925b-480a-920b-40e0289087a6" providerId="ADAL" clId="{A05F8BDA-C820-42D5-8563-F370741E1729}" dt="2024-04-24T10:21:50.548" v="17" actId="20577"/>
        <pc:sldMkLst>
          <pc:docMk/>
          <pc:sldMk cId="2342821997" sldId="452"/>
        </pc:sldMkLst>
        <pc:spChg chg="mod">
          <ac:chgData name="Cristofari Fabio" userId="2cf9502e-925b-480a-920b-40e0289087a6" providerId="ADAL" clId="{A05F8BDA-C820-42D5-8563-F370741E1729}" dt="2024-04-24T10:21:50.548" v="17" actId="20577"/>
          <ac:spMkLst>
            <pc:docMk/>
            <pc:sldMk cId="2342821997" sldId="452"/>
            <ac:spMk id="6" creationId="{B764FAF0-CEDA-46F9-8A54-BAF152CEA8A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3B9A4E-7F22-48BA-8261-F50BD3C6C3B8}" type="doc">
      <dgm:prSet loTypeId="urn:microsoft.com/office/officeart/2005/8/layout/vList3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7B0B10DF-ED3C-4051-8B64-23B89BEBAFA7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it-IT" sz="2800" b="0">
              <a:solidFill>
                <a:schemeClr val="tx1"/>
              </a:solidFill>
            </a:rPr>
            <a:t>Connessioni network più veloci ed affidabili</a:t>
          </a:r>
        </a:p>
      </dgm:t>
    </dgm:pt>
    <dgm:pt modelId="{BE3E5A27-3649-4546-AD20-5989745C0772}" type="parTrans" cxnId="{67061C35-81FD-4B55-AFA5-0B2D17FA39C9}">
      <dgm:prSet/>
      <dgm:spPr/>
      <dgm:t>
        <a:bodyPr/>
        <a:lstStyle/>
        <a:p>
          <a:pPr algn="l"/>
          <a:endParaRPr lang="it-IT" sz="2800" b="0"/>
        </a:p>
      </dgm:t>
    </dgm:pt>
    <dgm:pt modelId="{AF0CF773-5DE9-4CC7-9E16-0002B69B8F7F}" type="sibTrans" cxnId="{67061C35-81FD-4B55-AFA5-0B2D17FA39C9}">
      <dgm:prSet/>
      <dgm:spPr/>
      <dgm:t>
        <a:bodyPr/>
        <a:lstStyle/>
        <a:p>
          <a:pPr algn="l"/>
          <a:endParaRPr lang="it-IT" sz="2800" b="0"/>
        </a:p>
      </dgm:t>
    </dgm:pt>
    <dgm:pt modelId="{20C6782A-D396-4E01-9FFB-390621DDE732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it-IT" sz="2800" b="0">
              <a:solidFill>
                <a:schemeClr val="tx1"/>
              </a:solidFill>
            </a:rPr>
            <a:t>Maggiore protezione dei dati</a:t>
          </a:r>
        </a:p>
      </dgm:t>
    </dgm:pt>
    <dgm:pt modelId="{70ABEE4F-CCCA-4E95-A72E-3B63EC496E3B}" type="parTrans" cxnId="{7C4F65D1-31DD-47D9-AEA2-22969049E475}">
      <dgm:prSet/>
      <dgm:spPr/>
      <dgm:t>
        <a:bodyPr/>
        <a:lstStyle/>
        <a:p>
          <a:pPr algn="l"/>
          <a:endParaRPr lang="it-IT" sz="2800" b="0"/>
        </a:p>
      </dgm:t>
    </dgm:pt>
    <dgm:pt modelId="{59C2BFB0-2904-44BD-A70B-765E08A37E2C}" type="sibTrans" cxnId="{7C4F65D1-31DD-47D9-AEA2-22969049E475}">
      <dgm:prSet/>
      <dgm:spPr/>
      <dgm:t>
        <a:bodyPr/>
        <a:lstStyle/>
        <a:p>
          <a:pPr algn="l"/>
          <a:endParaRPr lang="it-IT" sz="2800" b="0"/>
        </a:p>
      </dgm:t>
    </dgm:pt>
    <dgm:pt modelId="{7963E645-E2A6-4A0B-BF1B-25357B9C7E86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it-IT" sz="2800" b="0">
              <a:solidFill>
                <a:schemeClr val="tx1"/>
              </a:solidFill>
            </a:rPr>
            <a:t>Reale attuazione del Disaster Recovery</a:t>
          </a:r>
        </a:p>
      </dgm:t>
    </dgm:pt>
    <dgm:pt modelId="{EBBB55EA-AAFB-464D-8541-18F4A34BA8A8}" type="parTrans" cxnId="{AB3F398C-4D51-4F2E-9964-E25FBCDB18FC}">
      <dgm:prSet/>
      <dgm:spPr/>
      <dgm:t>
        <a:bodyPr/>
        <a:lstStyle/>
        <a:p>
          <a:pPr algn="l"/>
          <a:endParaRPr lang="it-IT" sz="2800" b="0"/>
        </a:p>
      </dgm:t>
    </dgm:pt>
    <dgm:pt modelId="{65D96F7E-D2FC-44B2-ABB9-BE03DF7F213D}" type="sibTrans" cxnId="{AB3F398C-4D51-4F2E-9964-E25FBCDB18FC}">
      <dgm:prSet/>
      <dgm:spPr/>
      <dgm:t>
        <a:bodyPr/>
        <a:lstStyle/>
        <a:p>
          <a:pPr algn="l"/>
          <a:endParaRPr lang="it-IT" sz="2800" b="0"/>
        </a:p>
      </dgm:t>
    </dgm:pt>
    <dgm:pt modelId="{D2F319D1-F266-4BBF-8DFA-A81536CBA8C8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it-IT" sz="2800" b="0">
              <a:solidFill>
                <a:schemeClr val="tx1"/>
              </a:solidFill>
            </a:rPr>
            <a:t>Miglioramento della continuità di utilizzo dei servizi</a:t>
          </a:r>
        </a:p>
      </dgm:t>
    </dgm:pt>
    <dgm:pt modelId="{7955C8D3-6A0C-49BB-BF09-CF499DC20818}" type="parTrans" cxnId="{E5D27723-6F92-45B3-8D0A-82B028FCD49C}">
      <dgm:prSet/>
      <dgm:spPr/>
      <dgm:t>
        <a:bodyPr/>
        <a:lstStyle/>
        <a:p>
          <a:pPr algn="l"/>
          <a:endParaRPr lang="it-IT" sz="2800" b="0"/>
        </a:p>
      </dgm:t>
    </dgm:pt>
    <dgm:pt modelId="{77C8942A-A85B-4A4E-83D1-FD808761337F}" type="sibTrans" cxnId="{E5D27723-6F92-45B3-8D0A-82B028FCD49C}">
      <dgm:prSet/>
      <dgm:spPr/>
      <dgm:t>
        <a:bodyPr/>
        <a:lstStyle/>
        <a:p>
          <a:pPr algn="l"/>
          <a:endParaRPr lang="it-IT" sz="2800" b="0"/>
        </a:p>
      </dgm:t>
    </dgm:pt>
    <dgm:pt modelId="{AE8850C5-8BF6-4164-B6C8-761E15C3B44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it-IT" sz="2800" b="0">
              <a:solidFill>
                <a:schemeClr val="tx1"/>
              </a:solidFill>
            </a:rPr>
            <a:t>Notevole incremento della sicurezza dei servizi IT </a:t>
          </a:r>
        </a:p>
      </dgm:t>
    </dgm:pt>
    <dgm:pt modelId="{F7CD9A6C-69C0-4DAF-B154-078B36F5AD35}" type="parTrans" cxnId="{F9F02634-1C2F-41DE-84C4-90AA2CE9A3A2}">
      <dgm:prSet/>
      <dgm:spPr/>
      <dgm:t>
        <a:bodyPr/>
        <a:lstStyle/>
        <a:p>
          <a:pPr algn="l"/>
          <a:endParaRPr lang="it-IT" sz="2800" b="0"/>
        </a:p>
      </dgm:t>
    </dgm:pt>
    <dgm:pt modelId="{9117B7AF-B56B-496D-B27A-3C485D05CDC3}" type="sibTrans" cxnId="{F9F02634-1C2F-41DE-84C4-90AA2CE9A3A2}">
      <dgm:prSet/>
      <dgm:spPr/>
      <dgm:t>
        <a:bodyPr/>
        <a:lstStyle/>
        <a:p>
          <a:pPr algn="l"/>
          <a:endParaRPr lang="it-IT" sz="2800" b="0"/>
        </a:p>
      </dgm:t>
    </dgm:pt>
    <dgm:pt modelId="{CC1DBD1E-3732-41B0-932A-4A0D03BAD7A1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it-IT" sz="2800" b="0">
              <a:solidFill>
                <a:schemeClr val="tx1"/>
              </a:solidFill>
            </a:rPr>
            <a:t>Miglioramento dell’affidabilità dell’infrastruttura</a:t>
          </a:r>
        </a:p>
      </dgm:t>
    </dgm:pt>
    <dgm:pt modelId="{AB15D640-7778-44FF-A219-544F3741E99A}" type="parTrans" cxnId="{9CDDD3A4-0DF1-4DC2-B906-4F9DCDD9A6CB}">
      <dgm:prSet/>
      <dgm:spPr/>
      <dgm:t>
        <a:bodyPr/>
        <a:lstStyle/>
        <a:p>
          <a:pPr algn="l"/>
          <a:endParaRPr lang="it-IT" sz="2800" b="0"/>
        </a:p>
      </dgm:t>
    </dgm:pt>
    <dgm:pt modelId="{ECB515B1-F3B1-4B43-8469-33188ED63333}" type="sibTrans" cxnId="{9CDDD3A4-0DF1-4DC2-B906-4F9DCDD9A6CB}">
      <dgm:prSet/>
      <dgm:spPr/>
      <dgm:t>
        <a:bodyPr/>
        <a:lstStyle/>
        <a:p>
          <a:pPr algn="l"/>
          <a:endParaRPr lang="it-IT" sz="2800" b="0"/>
        </a:p>
      </dgm:t>
    </dgm:pt>
    <dgm:pt modelId="{38D2308B-BBC9-4C80-9295-9D97101FC281}" type="pres">
      <dgm:prSet presAssocID="{8B3B9A4E-7F22-48BA-8261-F50BD3C6C3B8}" presName="linearFlow" presStyleCnt="0">
        <dgm:presLayoutVars>
          <dgm:dir/>
          <dgm:resizeHandles val="exact"/>
        </dgm:presLayoutVars>
      </dgm:prSet>
      <dgm:spPr/>
    </dgm:pt>
    <dgm:pt modelId="{249EA732-9C34-48FC-BC72-6A0ED012E37E}" type="pres">
      <dgm:prSet presAssocID="{7B0B10DF-ED3C-4051-8B64-23B89BEBAFA7}" presName="composite" presStyleCnt="0"/>
      <dgm:spPr/>
    </dgm:pt>
    <dgm:pt modelId="{D5667BF5-F93C-4605-8F0E-ED437F2DF15B}" type="pres">
      <dgm:prSet presAssocID="{7B0B10DF-ED3C-4051-8B64-23B89BEBAFA7}" presName="imgShp" presStyleLbl="fgImgPlace1" presStyleIdx="0" presStyleCnt="6" custLinFactX="-100000" custLinFactNeighborX="-138269" custLinFactNeighborY="7314"/>
      <dgm:spPr>
        <a:solidFill>
          <a:schemeClr val="tx1"/>
        </a:solidFill>
      </dgm:spPr>
    </dgm:pt>
    <dgm:pt modelId="{1E3BBA24-869F-4D5E-A496-46A12D67CB50}" type="pres">
      <dgm:prSet presAssocID="{7B0B10DF-ED3C-4051-8B64-23B89BEBAFA7}" presName="txShp" presStyleLbl="node1" presStyleIdx="0" presStyleCnt="6" custScaleX="124327" custLinFactNeighborY="8487">
        <dgm:presLayoutVars>
          <dgm:bulletEnabled val="1"/>
        </dgm:presLayoutVars>
      </dgm:prSet>
      <dgm:spPr/>
    </dgm:pt>
    <dgm:pt modelId="{78CA9C57-3B07-4079-9E36-260B39F0A5AA}" type="pres">
      <dgm:prSet presAssocID="{AF0CF773-5DE9-4CC7-9E16-0002B69B8F7F}" presName="spacing" presStyleCnt="0"/>
      <dgm:spPr/>
    </dgm:pt>
    <dgm:pt modelId="{3ABAF07D-CC7E-45F0-94E0-41390CFF02F0}" type="pres">
      <dgm:prSet presAssocID="{20C6782A-D396-4E01-9FFB-390621DDE732}" presName="composite" presStyleCnt="0"/>
      <dgm:spPr/>
    </dgm:pt>
    <dgm:pt modelId="{5162D50D-7507-4118-B983-65E890E209DB}" type="pres">
      <dgm:prSet presAssocID="{20C6782A-D396-4E01-9FFB-390621DDE732}" presName="imgShp" presStyleLbl="fgImgPlace1" presStyleIdx="1" presStyleCnt="6" custLinFactX="-100000" custLinFactNeighborX="-138269" custLinFactNeighborY="11961"/>
      <dgm:spPr>
        <a:solidFill>
          <a:schemeClr val="tx1"/>
        </a:solidFill>
      </dgm:spPr>
    </dgm:pt>
    <dgm:pt modelId="{B654F901-6B07-4DBD-8883-0938099AF663}" type="pres">
      <dgm:prSet presAssocID="{20C6782A-D396-4E01-9FFB-390621DDE732}" presName="txShp" presStyleLbl="node1" presStyleIdx="1" presStyleCnt="6" custScaleX="124327" custLinFactNeighborY="8487">
        <dgm:presLayoutVars>
          <dgm:bulletEnabled val="1"/>
        </dgm:presLayoutVars>
      </dgm:prSet>
      <dgm:spPr/>
    </dgm:pt>
    <dgm:pt modelId="{97DFD826-D706-46D7-85FF-DC90DB00D1BC}" type="pres">
      <dgm:prSet presAssocID="{59C2BFB0-2904-44BD-A70B-765E08A37E2C}" presName="spacing" presStyleCnt="0"/>
      <dgm:spPr/>
    </dgm:pt>
    <dgm:pt modelId="{950A717D-431B-4FBB-8FB8-5DD45789C205}" type="pres">
      <dgm:prSet presAssocID="{7963E645-E2A6-4A0B-BF1B-25357B9C7E86}" presName="composite" presStyleCnt="0"/>
      <dgm:spPr/>
    </dgm:pt>
    <dgm:pt modelId="{9523A7DC-AE87-49D7-9878-C5933D2A0C69}" type="pres">
      <dgm:prSet presAssocID="{7963E645-E2A6-4A0B-BF1B-25357B9C7E86}" presName="imgShp" presStyleLbl="fgImgPlace1" presStyleIdx="2" presStyleCnt="6" custLinFactX="-100000" custLinFactNeighborX="-138269" custLinFactNeighborY="7974"/>
      <dgm:spPr>
        <a:solidFill>
          <a:schemeClr val="tx1"/>
        </a:solidFill>
      </dgm:spPr>
    </dgm:pt>
    <dgm:pt modelId="{AD264290-AC91-4D85-A18C-1CD6DE1838EB}" type="pres">
      <dgm:prSet presAssocID="{7963E645-E2A6-4A0B-BF1B-25357B9C7E86}" presName="txShp" presStyleLbl="node1" presStyleIdx="2" presStyleCnt="6" custScaleX="124327" custLinFactNeighborY="8487">
        <dgm:presLayoutVars>
          <dgm:bulletEnabled val="1"/>
        </dgm:presLayoutVars>
      </dgm:prSet>
      <dgm:spPr/>
    </dgm:pt>
    <dgm:pt modelId="{B16A3E0F-5371-4C93-A9D1-A784398628B9}" type="pres">
      <dgm:prSet presAssocID="{65D96F7E-D2FC-44B2-ABB9-BE03DF7F213D}" presName="spacing" presStyleCnt="0"/>
      <dgm:spPr/>
    </dgm:pt>
    <dgm:pt modelId="{E18FD16A-3E05-406D-9D78-7507640F6970}" type="pres">
      <dgm:prSet presAssocID="{D2F319D1-F266-4BBF-8DFA-A81536CBA8C8}" presName="composite" presStyleCnt="0"/>
      <dgm:spPr/>
    </dgm:pt>
    <dgm:pt modelId="{B0BA1F23-640F-410C-875B-90D75C7B9492}" type="pres">
      <dgm:prSet presAssocID="{D2F319D1-F266-4BBF-8DFA-A81536CBA8C8}" presName="imgShp" presStyleLbl="fgImgPlace1" presStyleIdx="3" presStyleCnt="6" custLinFactX="-100000" custLinFactNeighborX="-138269" custLinFactNeighborY="7974"/>
      <dgm:spPr>
        <a:solidFill>
          <a:schemeClr val="tx1"/>
        </a:solidFill>
      </dgm:spPr>
    </dgm:pt>
    <dgm:pt modelId="{7EC0E7E2-68C3-4A5E-B19E-0499B2A6BCB3}" type="pres">
      <dgm:prSet presAssocID="{D2F319D1-F266-4BBF-8DFA-A81536CBA8C8}" presName="txShp" presStyleLbl="node1" presStyleIdx="3" presStyleCnt="6" custScaleX="124327" custLinFactNeighborY="8487">
        <dgm:presLayoutVars>
          <dgm:bulletEnabled val="1"/>
        </dgm:presLayoutVars>
      </dgm:prSet>
      <dgm:spPr/>
    </dgm:pt>
    <dgm:pt modelId="{4D0B3E96-FA8B-44CD-8E48-BAB6B4FAC328}" type="pres">
      <dgm:prSet presAssocID="{77C8942A-A85B-4A4E-83D1-FD808761337F}" presName="spacing" presStyleCnt="0"/>
      <dgm:spPr/>
    </dgm:pt>
    <dgm:pt modelId="{E2611811-3361-492B-96A5-7633EE471BA4}" type="pres">
      <dgm:prSet presAssocID="{AE8850C5-8BF6-4164-B6C8-761E15C3B44F}" presName="composite" presStyleCnt="0"/>
      <dgm:spPr/>
    </dgm:pt>
    <dgm:pt modelId="{00D41B59-9639-4E29-973F-238E6B62CC87}" type="pres">
      <dgm:prSet presAssocID="{AE8850C5-8BF6-4164-B6C8-761E15C3B44F}" presName="imgShp" presStyleLbl="fgImgPlace1" presStyleIdx="4" presStyleCnt="6" custLinFactX="-100000" custLinFactNeighborX="-138269" custLinFactNeighborY="7974"/>
      <dgm:spPr>
        <a:solidFill>
          <a:schemeClr val="tx1"/>
        </a:solidFill>
      </dgm:spPr>
    </dgm:pt>
    <dgm:pt modelId="{B68391F7-74D0-447B-B8DF-387A1651BE1E}" type="pres">
      <dgm:prSet presAssocID="{AE8850C5-8BF6-4164-B6C8-761E15C3B44F}" presName="txShp" presStyleLbl="node1" presStyleIdx="4" presStyleCnt="6" custScaleX="124327" custLinFactNeighborY="8487">
        <dgm:presLayoutVars>
          <dgm:bulletEnabled val="1"/>
        </dgm:presLayoutVars>
      </dgm:prSet>
      <dgm:spPr/>
    </dgm:pt>
    <dgm:pt modelId="{1224BB5A-E8AE-481F-AC3A-1A0F8788316A}" type="pres">
      <dgm:prSet presAssocID="{9117B7AF-B56B-496D-B27A-3C485D05CDC3}" presName="spacing" presStyleCnt="0"/>
      <dgm:spPr/>
    </dgm:pt>
    <dgm:pt modelId="{A6B53038-3690-4D13-9301-36FAF806A28A}" type="pres">
      <dgm:prSet presAssocID="{CC1DBD1E-3732-41B0-932A-4A0D03BAD7A1}" presName="composite" presStyleCnt="0"/>
      <dgm:spPr/>
    </dgm:pt>
    <dgm:pt modelId="{31C5BBAB-D9C5-4B52-951C-F83B4E5C7958}" type="pres">
      <dgm:prSet presAssocID="{CC1DBD1E-3732-41B0-932A-4A0D03BAD7A1}" presName="imgShp" presStyleLbl="fgImgPlace1" presStyleIdx="5" presStyleCnt="6" custLinFactX="-100000" custLinFactNeighborX="-138269" custLinFactNeighborY="7974"/>
      <dgm:spPr>
        <a:solidFill>
          <a:schemeClr val="tx1"/>
        </a:solidFill>
      </dgm:spPr>
    </dgm:pt>
    <dgm:pt modelId="{2F86AEEF-E483-4F0F-8501-E617D44489E9}" type="pres">
      <dgm:prSet presAssocID="{CC1DBD1E-3732-41B0-932A-4A0D03BAD7A1}" presName="txShp" presStyleLbl="node1" presStyleIdx="5" presStyleCnt="6" custScaleX="124327" custLinFactNeighborY="8487">
        <dgm:presLayoutVars>
          <dgm:bulletEnabled val="1"/>
        </dgm:presLayoutVars>
      </dgm:prSet>
      <dgm:spPr/>
    </dgm:pt>
  </dgm:ptLst>
  <dgm:cxnLst>
    <dgm:cxn modelId="{7E62FE0A-AD8A-467B-A77F-B2859FE94B79}" type="presOf" srcId="{20C6782A-D396-4E01-9FFB-390621DDE732}" destId="{B654F901-6B07-4DBD-8883-0938099AF663}" srcOrd="0" destOrd="0" presId="urn:microsoft.com/office/officeart/2005/8/layout/vList3"/>
    <dgm:cxn modelId="{EEB17F0C-385D-45CA-8ECF-11495DD14553}" type="presOf" srcId="{AE8850C5-8BF6-4164-B6C8-761E15C3B44F}" destId="{B68391F7-74D0-447B-B8DF-387A1651BE1E}" srcOrd="0" destOrd="0" presId="urn:microsoft.com/office/officeart/2005/8/layout/vList3"/>
    <dgm:cxn modelId="{5438F117-0179-4202-9244-DE9D161E50A3}" type="presOf" srcId="{7B0B10DF-ED3C-4051-8B64-23B89BEBAFA7}" destId="{1E3BBA24-869F-4D5E-A496-46A12D67CB50}" srcOrd="0" destOrd="0" presId="urn:microsoft.com/office/officeart/2005/8/layout/vList3"/>
    <dgm:cxn modelId="{E5D27723-6F92-45B3-8D0A-82B028FCD49C}" srcId="{8B3B9A4E-7F22-48BA-8261-F50BD3C6C3B8}" destId="{D2F319D1-F266-4BBF-8DFA-A81536CBA8C8}" srcOrd="3" destOrd="0" parTransId="{7955C8D3-6A0C-49BB-BF09-CF499DC20818}" sibTransId="{77C8942A-A85B-4A4E-83D1-FD808761337F}"/>
    <dgm:cxn modelId="{F9F02634-1C2F-41DE-84C4-90AA2CE9A3A2}" srcId="{8B3B9A4E-7F22-48BA-8261-F50BD3C6C3B8}" destId="{AE8850C5-8BF6-4164-B6C8-761E15C3B44F}" srcOrd="4" destOrd="0" parTransId="{F7CD9A6C-69C0-4DAF-B154-078B36F5AD35}" sibTransId="{9117B7AF-B56B-496D-B27A-3C485D05CDC3}"/>
    <dgm:cxn modelId="{67061C35-81FD-4B55-AFA5-0B2D17FA39C9}" srcId="{8B3B9A4E-7F22-48BA-8261-F50BD3C6C3B8}" destId="{7B0B10DF-ED3C-4051-8B64-23B89BEBAFA7}" srcOrd="0" destOrd="0" parTransId="{BE3E5A27-3649-4546-AD20-5989745C0772}" sibTransId="{AF0CF773-5DE9-4CC7-9E16-0002B69B8F7F}"/>
    <dgm:cxn modelId="{670C1A48-4F50-4870-B6DA-03A0B6168802}" type="presOf" srcId="{8B3B9A4E-7F22-48BA-8261-F50BD3C6C3B8}" destId="{38D2308B-BBC9-4C80-9295-9D97101FC281}" srcOrd="0" destOrd="0" presId="urn:microsoft.com/office/officeart/2005/8/layout/vList3"/>
    <dgm:cxn modelId="{AB3F398C-4D51-4F2E-9964-E25FBCDB18FC}" srcId="{8B3B9A4E-7F22-48BA-8261-F50BD3C6C3B8}" destId="{7963E645-E2A6-4A0B-BF1B-25357B9C7E86}" srcOrd="2" destOrd="0" parTransId="{EBBB55EA-AAFB-464D-8541-18F4A34BA8A8}" sibTransId="{65D96F7E-D2FC-44B2-ABB9-BE03DF7F213D}"/>
    <dgm:cxn modelId="{0AA8C1A3-BE3C-4F23-B608-9A43BFB9049E}" type="presOf" srcId="{7963E645-E2A6-4A0B-BF1B-25357B9C7E86}" destId="{AD264290-AC91-4D85-A18C-1CD6DE1838EB}" srcOrd="0" destOrd="0" presId="urn:microsoft.com/office/officeart/2005/8/layout/vList3"/>
    <dgm:cxn modelId="{9CDDD3A4-0DF1-4DC2-B906-4F9DCDD9A6CB}" srcId="{8B3B9A4E-7F22-48BA-8261-F50BD3C6C3B8}" destId="{CC1DBD1E-3732-41B0-932A-4A0D03BAD7A1}" srcOrd="5" destOrd="0" parTransId="{AB15D640-7778-44FF-A219-544F3741E99A}" sibTransId="{ECB515B1-F3B1-4B43-8469-33188ED63333}"/>
    <dgm:cxn modelId="{5BFD27AD-B112-4FEF-B5AC-8278AFB13AA9}" type="presOf" srcId="{CC1DBD1E-3732-41B0-932A-4A0D03BAD7A1}" destId="{2F86AEEF-E483-4F0F-8501-E617D44489E9}" srcOrd="0" destOrd="0" presId="urn:microsoft.com/office/officeart/2005/8/layout/vList3"/>
    <dgm:cxn modelId="{7C4F65D1-31DD-47D9-AEA2-22969049E475}" srcId="{8B3B9A4E-7F22-48BA-8261-F50BD3C6C3B8}" destId="{20C6782A-D396-4E01-9FFB-390621DDE732}" srcOrd="1" destOrd="0" parTransId="{70ABEE4F-CCCA-4E95-A72E-3B63EC496E3B}" sibTransId="{59C2BFB0-2904-44BD-A70B-765E08A37E2C}"/>
    <dgm:cxn modelId="{84BB5FED-0B8D-4830-904B-6EF1F5CE2706}" type="presOf" srcId="{D2F319D1-F266-4BBF-8DFA-A81536CBA8C8}" destId="{7EC0E7E2-68C3-4A5E-B19E-0499B2A6BCB3}" srcOrd="0" destOrd="0" presId="urn:microsoft.com/office/officeart/2005/8/layout/vList3"/>
    <dgm:cxn modelId="{3C8D777C-7327-4F18-8312-29C0AB93C9DB}" type="presParOf" srcId="{38D2308B-BBC9-4C80-9295-9D97101FC281}" destId="{249EA732-9C34-48FC-BC72-6A0ED012E37E}" srcOrd="0" destOrd="0" presId="urn:microsoft.com/office/officeart/2005/8/layout/vList3"/>
    <dgm:cxn modelId="{396D6509-E3AA-4D0E-B898-FCAF4586FD39}" type="presParOf" srcId="{249EA732-9C34-48FC-BC72-6A0ED012E37E}" destId="{D5667BF5-F93C-4605-8F0E-ED437F2DF15B}" srcOrd="0" destOrd="0" presId="urn:microsoft.com/office/officeart/2005/8/layout/vList3"/>
    <dgm:cxn modelId="{4AF86D7D-D17F-44B1-AACB-216DF207F713}" type="presParOf" srcId="{249EA732-9C34-48FC-BC72-6A0ED012E37E}" destId="{1E3BBA24-869F-4D5E-A496-46A12D67CB50}" srcOrd="1" destOrd="0" presId="urn:microsoft.com/office/officeart/2005/8/layout/vList3"/>
    <dgm:cxn modelId="{040CEB2F-6DBA-4067-95AB-C88BE9F9CFAD}" type="presParOf" srcId="{38D2308B-BBC9-4C80-9295-9D97101FC281}" destId="{78CA9C57-3B07-4079-9E36-260B39F0A5AA}" srcOrd="1" destOrd="0" presId="urn:microsoft.com/office/officeart/2005/8/layout/vList3"/>
    <dgm:cxn modelId="{D5336998-9A72-4C50-8112-2CD425C4C961}" type="presParOf" srcId="{38D2308B-BBC9-4C80-9295-9D97101FC281}" destId="{3ABAF07D-CC7E-45F0-94E0-41390CFF02F0}" srcOrd="2" destOrd="0" presId="urn:microsoft.com/office/officeart/2005/8/layout/vList3"/>
    <dgm:cxn modelId="{F8FEFDCB-478C-4B95-B383-1A407982755C}" type="presParOf" srcId="{3ABAF07D-CC7E-45F0-94E0-41390CFF02F0}" destId="{5162D50D-7507-4118-B983-65E890E209DB}" srcOrd="0" destOrd="0" presId="urn:microsoft.com/office/officeart/2005/8/layout/vList3"/>
    <dgm:cxn modelId="{920C9A68-6BE4-4443-AE77-C0FCF3C174DA}" type="presParOf" srcId="{3ABAF07D-CC7E-45F0-94E0-41390CFF02F0}" destId="{B654F901-6B07-4DBD-8883-0938099AF663}" srcOrd="1" destOrd="0" presId="urn:microsoft.com/office/officeart/2005/8/layout/vList3"/>
    <dgm:cxn modelId="{23F472E8-06BF-4790-9102-45EEDE229F3F}" type="presParOf" srcId="{38D2308B-BBC9-4C80-9295-9D97101FC281}" destId="{97DFD826-D706-46D7-85FF-DC90DB00D1BC}" srcOrd="3" destOrd="0" presId="urn:microsoft.com/office/officeart/2005/8/layout/vList3"/>
    <dgm:cxn modelId="{BE65F2DC-8278-4099-B72F-0C83607741ED}" type="presParOf" srcId="{38D2308B-BBC9-4C80-9295-9D97101FC281}" destId="{950A717D-431B-4FBB-8FB8-5DD45789C205}" srcOrd="4" destOrd="0" presId="urn:microsoft.com/office/officeart/2005/8/layout/vList3"/>
    <dgm:cxn modelId="{0FD88629-7392-40D5-AD40-2CCF2E18D90F}" type="presParOf" srcId="{950A717D-431B-4FBB-8FB8-5DD45789C205}" destId="{9523A7DC-AE87-49D7-9878-C5933D2A0C69}" srcOrd="0" destOrd="0" presId="urn:microsoft.com/office/officeart/2005/8/layout/vList3"/>
    <dgm:cxn modelId="{4657A46F-B939-4914-8D74-2DA708C18039}" type="presParOf" srcId="{950A717D-431B-4FBB-8FB8-5DD45789C205}" destId="{AD264290-AC91-4D85-A18C-1CD6DE1838EB}" srcOrd="1" destOrd="0" presId="urn:microsoft.com/office/officeart/2005/8/layout/vList3"/>
    <dgm:cxn modelId="{FEF10FBD-8940-488C-9F98-809AD84FC096}" type="presParOf" srcId="{38D2308B-BBC9-4C80-9295-9D97101FC281}" destId="{B16A3E0F-5371-4C93-A9D1-A784398628B9}" srcOrd="5" destOrd="0" presId="urn:microsoft.com/office/officeart/2005/8/layout/vList3"/>
    <dgm:cxn modelId="{B7FE8355-F90F-496D-BEE4-A71CB3B565B7}" type="presParOf" srcId="{38D2308B-BBC9-4C80-9295-9D97101FC281}" destId="{E18FD16A-3E05-406D-9D78-7507640F6970}" srcOrd="6" destOrd="0" presId="urn:microsoft.com/office/officeart/2005/8/layout/vList3"/>
    <dgm:cxn modelId="{B927379D-4475-4885-AFE9-2BF5C0DC91E4}" type="presParOf" srcId="{E18FD16A-3E05-406D-9D78-7507640F6970}" destId="{B0BA1F23-640F-410C-875B-90D75C7B9492}" srcOrd="0" destOrd="0" presId="urn:microsoft.com/office/officeart/2005/8/layout/vList3"/>
    <dgm:cxn modelId="{A47E42D0-5067-4F60-9760-96FE20D18A5E}" type="presParOf" srcId="{E18FD16A-3E05-406D-9D78-7507640F6970}" destId="{7EC0E7E2-68C3-4A5E-B19E-0499B2A6BCB3}" srcOrd="1" destOrd="0" presId="urn:microsoft.com/office/officeart/2005/8/layout/vList3"/>
    <dgm:cxn modelId="{5D2624C0-CA1E-4CE2-9454-1738AE2DF093}" type="presParOf" srcId="{38D2308B-BBC9-4C80-9295-9D97101FC281}" destId="{4D0B3E96-FA8B-44CD-8E48-BAB6B4FAC328}" srcOrd="7" destOrd="0" presId="urn:microsoft.com/office/officeart/2005/8/layout/vList3"/>
    <dgm:cxn modelId="{19B103CA-2816-4F16-963F-816264CC1C58}" type="presParOf" srcId="{38D2308B-BBC9-4C80-9295-9D97101FC281}" destId="{E2611811-3361-492B-96A5-7633EE471BA4}" srcOrd="8" destOrd="0" presId="urn:microsoft.com/office/officeart/2005/8/layout/vList3"/>
    <dgm:cxn modelId="{8D4FB5DB-9D10-42C2-8A45-828BB3C5322A}" type="presParOf" srcId="{E2611811-3361-492B-96A5-7633EE471BA4}" destId="{00D41B59-9639-4E29-973F-238E6B62CC87}" srcOrd="0" destOrd="0" presId="urn:microsoft.com/office/officeart/2005/8/layout/vList3"/>
    <dgm:cxn modelId="{3D06C263-B344-4C4A-8D8D-ADA19DB56667}" type="presParOf" srcId="{E2611811-3361-492B-96A5-7633EE471BA4}" destId="{B68391F7-74D0-447B-B8DF-387A1651BE1E}" srcOrd="1" destOrd="0" presId="urn:microsoft.com/office/officeart/2005/8/layout/vList3"/>
    <dgm:cxn modelId="{42C57CF4-4CBF-41DB-91AE-F1C3A7B1DEF2}" type="presParOf" srcId="{38D2308B-BBC9-4C80-9295-9D97101FC281}" destId="{1224BB5A-E8AE-481F-AC3A-1A0F8788316A}" srcOrd="9" destOrd="0" presId="urn:microsoft.com/office/officeart/2005/8/layout/vList3"/>
    <dgm:cxn modelId="{4D50A14D-0F58-4555-B900-940E3F98C343}" type="presParOf" srcId="{38D2308B-BBC9-4C80-9295-9D97101FC281}" destId="{A6B53038-3690-4D13-9301-36FAF806A28A}" srcOrd="10" destOrd="0" presId="urn:microsoft.com/office/officeart/2005/8/layout/vList3"/>
    <dgm:cxn modelId="{8DBE7E32-9DD6-43A7-A889-1962A74839C7}" type="presParOf" srcId="{A6B53038-3690-4D13-9301-36FAF806A28A}" destId="{31C5BBAB-D9C5-4B52-951C-F83B4E5C7958}" srcOrd="0" destOrd="0" presId="urn:microsoft.com/office/officeart/2005/8/layout/vList3"/>
    <dgm:cxn modelId="{4E54C68C-0BC2-4684-B689-6BEB9E4B9AA0}" type="presParOf" srcId="{A6B53038-3690-4D13-9301-36FAF806A28A}" destId="{2F86AEEF-E483-4F0F-8501-E617D44489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3B9A4E-7F22-48BA-8261-F50BD3C6C3B8}" type="doc">
      <dgm:prSet loTypeId="urn:microsoft.com/office/officeart/2005/8/layout/vList3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7B0B10DF-ED3C-4051-8B64-23B89BEBAFA7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it-IT" sz="2800" b="0" dirty="0">
              <a:solidFill>
                <a:schemeClr val="tx1"/>
              </a:solidFill>
            </a:rPr>
            <a:t>Incremento dell’efficienza nel rilascio di nuovi servizi</a:t>
          </a:r>
        </a:p>
      </dgm:t>
    </dgm:pt>
    <dgm:pt modelId="{BE3E5A27-3649-4546-AD20-5989745C0772}" type="parTrans" cxnId="{67061C35-81FD-4B55-AFA5-0B2D17FA39C9}">
      <dgm:prSet/>
      <dgm:spPr/>
      <dgm:t>
        <a:bodyPr/>
        <a:lstStyle/>
        <a:p>
          <a:pPr algn="l"/>
          <a:endParaRPr lang="it-IT" sz="2800" b="0"/>
        </a:p>
      </dgm:t>
    </dgm:pt>
    <dgm:pt modelId="{AF0CF773-5DE9-4CC7-9E16-0002B69B8F7F}" type="sibTrans" cxnId="{67061C35-81FD-4B55-AFA5-0B2D17FA39C9}">
      <dgm:prSet/>
      <dgm:spPr/>
      <dgm:t>
        <a:bodyPr/>
        <a:lstStyle/>
        <a:p>
          <a:pPr algn="l"/>
          <a:endParaRPr lang="it-IT" sz="2800" b="0"/>
        </a:p>
      </dgm:t>
    </dgm:pt>
    <dgm:pt modelId="{9AE0F8F6-FA6B-4DBE-817E-F2905162EB8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it-IT" sz="2800" b="0">
              <a:solidFill>
                <a:schemeClr val="tx1"/>
              </a:solidFill>
            </a:rPr>
            <a:t>Monitoraggio dei servizi IT</a:t>
          </a:r>
        </a:p>
      </dgm:t>
    </dgm:pt>
    <dgm:pt modelId="{78887D15-3B40-493D-8D20-16C0CA2047FF}" type="parTrans" cxnId="{5D187348-086F-4F36-A0A4-C0F4CB81A106}">
      <dgm:prSet/>
      <dgm:spPr/>
      <dgm:t>
        <a:bodyPr/>
        <a:lstStyle/>
        <a:p>
          <a:pPr algn="l"/>
          <a:endParaRPr lang="it-IT" sz="2800" b="0"/>
        </a:p>
      </dgm:t>
    </dgm:pt>
    <dgm:pt modelId="{AAB2865D-0D21-4265-9B0F-777339410349}" type="sibTrans" cxnId="{5D187348-086F-4F36-A0A4-C0F4CB81A106}">
      <dgm:prSet/>
      <dgm:spPr/>
      <dgm:t>
        <a:bodyPr/>
        <a:lstStyle/>
        <a:p>
          <a:pPr algn="l"/>
          <a:endParaRPr lang="it-IT" sz="2800" b="0"/>
        </a:p>
      </dgm:t>
    </dgm:pt>
    <dgm:pt modelId="{D3F4B2AA-900C-4737-BCFE-8CCFF28FE930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it-IT" sz="2800" b="0">
              <a:solidFill>
                <a:schemeClr val="tx1"/>
              </a:solidFill>
            </a:rPr>
            <a:t>Più servizi e di maggiore qualità per gli utenti</a:t>
          </a:r>
        </a:p>
      </dgm:t>
    </dgm:pt>
    <dgm:pt modelId="{A5157C19-03D5-4BC4-A1AC-2098AF11663A}" type="parTrans" cxnId="{B386F560-437A-4D1A-B07B-7159943ADECE}">
      <dgm:prSet/>
      <dgm:spPr/>
      <dgm:t>
        <a:bodyPr/>
        <a:lstStyle/>
        <a:p>
          <a:pPr algn="l"/>
          <a:endParaRPr lang="it-IT" sz="2800" b="0"/>
        </a:p>
      </dgm:t>
    </dgm:pt>
    <dgm:pt modelId="{8436D20A-8E68-4057-8DC9-EE7E723DB69F}" type="sibTrans" cxnId="{B386F560-437A-4D1A-B07B-7159943ADECE}">
      <dgm:prSet/>
      <dgm:spPr/>
      <dgm:t>
        <a:bodyPr/>
        <a:lstStyle/>
        <a:p>
          <a:pPr algn="l"/>
          <a:endParaRPr lang="it-IT" sz="2800" b="0"/>
        </a:p>
      </dgm:t>
    </dgm:pt>
    <dgm:pt modelId="{273FE36A-73C1-43E1-AA1E-C204AC2E06C5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it-IT" sz="2800" b="0">
              <a:solidFill>
                <a:schemeClr val="tx1"/>
              </a:solidFill>
            </a:rPr>
            <a:t>Disponibilità di nuovi servizi e risorse in cloud</a:t>
          </a:r>
        </a:p>
      </dgm:t>
    </dgm:pt>
    <dgm:pt modelId="{BD76D0FD-DB90-4763-9697-7072804720CD}" type="parTrans" cxnId="{45C5AC49-9513-4B0B-9465-D04C914C179D}">
      <dgm:prSet/>
      <dgm:spPr/>
      <dgm:t>
        <a:bodyPr/>
        <a:lstStyle/>
        <a:p>
          <a:pPr algn="l"/>
          <a:endParaRPr lang="it-IT" sz="2800" b="0"/>
        </a:p>
      </dgm:t>
    </dgm:pt>
    <dgm:pt modelId="{8089C84E-C8C4-4835-90CD-DD2CB6CC843F}" type="sibTrans" cxnId="{45C5AC49-9513-4B0B-9465-D04C914C179D}">
      <dgm:prSet/>
      <dgm:spPr/>
      <dgm:t>
        <a:bodyPr/>
        <a:lstStyle/>
        <a:p>
          <a:pPr algn="l"/>
          <a:endParaRPr lang="it-IT" sz="2800" b="0"/>
        </a:p>
      </dgm:t>
    </dgm:pt>
    <dgm:pt modelId="{6054D1C0-DFAA-4774-9375-55395A03A655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it-IT" sz="2800" b="0" dirty="0">
              <a:solidFill>
                <a:schemeClr val="tx1"/>
              </a:solidFill>
            </a:rPr>
            <a:t>Disponibilità di competenze ed esperienze</a:t>
          </a:r>
        </a:p>
      </dgm:t>
    </dgm:pt>
    <dgm:pt modelId="{DB42D9F4-FFD8-443D-8544-8E379942BB65}" type="parTrans" cxnId="{73EC463F-4139-42F7-9565-77566864F1D4}">
      <dgm:prSet/>
      <dgm:spPr/>
      <dgm:t>
        <a:bodyPr/>
        <a:lstStyle/>
        <a:p>
          <a:pPr algn="l"/>
          <a:endParaRPr lang="it-IT" sz="2800" b="0"/>
        </a:p>
      </dgm:t>
    </dgm:pt>
    <dgm:pt modelId="{45DA2816-EF18-4267-8377-1D3938369A7B}" type="sibTrans" cxnId="{73EC463F-4139-42F7-9565-77566864F1D4}">
      <dgm:prSet/>
      <dgm:spPr/>
      <dgm:t>
        <a:bodyPr/>
        <a:lstStyle/>
        <a:p>
          <a:pPr algn="l"/>
          <a:endParaRPr lang="it-IT" sz="2800" b="0"/>
        </a:p>
      </dgm:t>
    </dgm:pt>
    <dgm:pt modelId="{1C993240-73BF-483C-B4C2-3E573B44BBC9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it-IT" sz="2800" b="0">
              <a:solidFill>
                <a:schemeClr val="tx1"/>
              </a:solidFill>
            </a:rPr>
            <a:t>Controllo sulla spesa IT</a:t>
          </a:r>
        </a:p>
      </dgm:t>
    </dgm:pt>
    <dgm:pt modelId="{BEA7C0FE-AD4E-4C82-9EA9-87F735CA63CB}" type="sibTrans" cxnId="{E1AEE13B-A3B9-45D6-8AB1-17A209645DA2}">
      <dgm:prSet/>
      <dgm:spPr/>
      <dgm:t>
        <a:bodyPr/>
        <a:lstStyle/>
        <a:p>
          <a:pPr algn="l"/>
          <a:endParaRPr lang="it-IT" sz="2800" b="0"/>
        </a:p>
      </dgm:t>
    </dgm:pt>
    <dgm:pt modelId="{F1419895-E631-4146-8F4C-657A9DAE729B}" type="parTrans" cxnId="{E1AEE13B-A3B9-45D6-8AB1-17A209645DA2}">
      <dgm:prSet/>
      <dgm:spPr/>
      <dgm:t>
        <a:bodyPr/>
        <a:lstStyle/>
        <a:p>
          <a:pPr algn="l"/>
          <a:endParaRPr lang="it-IT" sz="2800" b="0"/>
        </a:p>
      </dgm:t>
    </dgm:pt>
    <dgm:pt modelId="{38D2308B-BBC9-4C80-9295-9D97101FC281}" type="pres">
      <dgm:prSet presAssocID="{8B3B9A4E-7F22-48BA-8261-F50BD3C6C3B8}" presName="linearFlow" presStyleCnt="0">
        <dgm:presLayoutVars>
          <dgm:dir/>
          <dgm:resizeHandles val="exact"/>
        </dgm:presLayoutVars>
      </dgm:prSet>
      <dgm:spPr/>
    </dgm:pt>
    <dgm:pt modelId="{249EA732-9C34-48FC-BC72-6A0ED012E37E}" type="pres">
      <dgm:prSet presAssocID="{7B0B10DF-ED3C-4051-8B64-23B89BEBAFA7}" presName="composite" presStyleCnt="0"/>
      <dgm:spPr/>
    </dgm:pt>
    <dgm:pt modelId="{D5667BF5-F93C-4605-8F0E-ED437F2DF15B}" type="pres">
      <dgm:prSet presAssocID="{7B0B10DF-ED3C-4051-8B64-23B89BEBAFA7}" presName="imgShp" presStyleLbl="fgImgPlace1" presStyleIdx="0" presStyleCnt="6" custLinFactX="-71645" custLinFactNeighborX="-100000" custLinFactNeighborY="9036"/>
      <dgm:spPr>
        <a:solidFill>
          <a:schemeClr val="tx1"/>
        </a:solidFill>
      </dgm:spPr>
    </dgm:pt>
    <dgm:pt modelId="{1E3BBA24-869F-4D5E-A496-46A12D67CB50}" type="pres">
      <dgm:prSet presAssocID="{7B0B10DF-ED3C-4051-8B64-23B89BEBAFA7}" presName="txShp" presStyleLbl="node1" presStyleIdx="0" presStyleCnt="6" custScaleX="124327" custLinFactNeighborY="8487">
        <dgm:presLayoutVars>
          <dgm:bulletEnabled val="1"/>
        </dgm:presLayoutVars>
      </dgm:prSet>
      <dgm:spPr/>
    </dgm:pt>
    <dgm:pt modelId="{78CA9C57-3B07-4079-9E36-260B39F0A5AA}" type="pres">
      <dgm:prSet presAssocID="{AF0CF773-5DE9-4CC7-9E16-0002B69B8F7F}" presName="spacing" presStyleCnt="0"/>
      <dgm:spPr/>
    </dgm:pt>
    <dgm:pt modelId="{F6274D2A-A499-4038-9BEB-704E723C2FF0}" type="pres">
      <dgm:prSet presAssocID="{1C993240-73BF-483C-B4C2-3E573B44BBC9}" presName="composite" presStyleCnt="0"/>
      <dgm:spPr/>
    </dgm:pt>
    <dgm:pt modelId="{DB51540B-90E8-4635-91FA-E28655F01A92}" type="pres">
      <dgm:prSet presAssocID="{1C993240-73BF-483C-B4C2-3E573B44BBC9}" presName="imgShp" presStyleLbl="fgImgPlace1" presStyleIdx="1" presStyleCnt="6" custLinFactX="-71645" custLinFactNeighborX="-100000" custLinFactNeighborY="10237"/>
      <dgm:spPr>
        <a:solidFill>
          <a:schemeClr val="tx1"/>
        </a:solidFill>
      </dgm:spPr>
    </dgm:pt>
    <dgm:pt modelId="{3C1EECF2-41A5-4670-89D7-0AA8082AC365}" type="pres">
      <dgm:prSet presAssocID="{1C993240-73BF-483C-B4C2-3E573B44BBC9}" presName="txShp" presStyleLbl="node1" presStyleIdx="1" presStyleCnt="6" custScaleX="124327" custLinFactNeighborY="8487">
        <dgm:presLayoutVars>
          <dgm:bulletEnabled val="1"/>
        </dgm:presLayoutVars>
      </dgm:prSet>
      <dgm:spPr/>
    </dgm:pt>
    <dgm:pt modelId="{1F543AB4-43AA-453E-B821-03DC0B9CA1F5}" type="pres">
      <dgm:prSet presAssocID="{BEA7C0FE-AD4E-4C82-9EA9-87F735CA63CB}" presName="spacing" presStyleCnt="0"/>
      <dgm:spPr/>
    </dgm:pt>
    <dgm:pt modelId="{54DBD829-2A3D-4D3E-A0ED-5DABFFF2A434}" type="pres">
      <dgm:prSet presAssocID="{9AE0F8F6-FA6B-4DBE-817E-F2905162EB80}" presName="composite" presStyleCnt="0"/>
      <dgm:spPr/>
    </dgm:pt>
    <dgm:pt modelId="{89152494-C372-41DA-A811-2822418D7DDA}" type="pres">
      <dgm:prSet presAssocID="{9AE0F8F6-FA6B-4DBE-817E-F2905162EB80}" presName="imgShp" presStyleLbl="fgImgPlace1" presStyleIdx="2" presStyleCnt="6" custLinFactX="-71645" custLinFactNeighborX="-100000" custLinFactNeighborY="1185"/>
      <dgm:spPr>
        <a:solidFill>
          <a:schemeClr val="tx1"/>
        </a:solidFill>
      </dgm:spPr>
    </dgm:pt>
    <dgm:pt modelId="{CE093250-6638-483F-9BF6-C55EE5B34931}" type="pres">
      <dgm:prSet presAssocID="{9AE0F8F6-FA6B-4DBE-817E-F2905162EB80}" presName="txShp" presStyleLbl="node1" presStyleIdx="2" presStyleCnt="6" custScaleX="124327">
        <dgm:presLayoutVars>
          <dgm:bulletEnabled val="1"/>
        </dgm:presLayoutVars>
      </dgm:prSet>
      <dgm:spPr/>
    </dgm:pt>
    <dgm:pt modelId="{86DD7309-1783-44D1-884C-AC894B07D9CF}" type="pres">
      <dgm:prSet presAssocID="{AAB2865D-0D21-4265-9B0F-777339410349}" presName="spacing" presStyleCnt="0"/>
      <dgm:spPr/>
    </dgm:pt>
    <dgm:pt modelId="{D9DD1563-AD03-4DE1-9C7A-B994DD9BBD0C}" type="pres">
      <dgm:prSet presAssocID="{D3F4B2AA-900C-4737-BCFE-8CCFF28FE930}" presName="composite" presStyleCnt="0"/>
      <dgm:spPr/>
    </dgm:pt>
    <dgm:pt modelId="{CDA476BE-020F-48F5-9907-1AA5F894F966}" type="pres">
      <dgm:prSet presAssocID="{D3F4B2AA-900C-4737-BCFE-8CCFF28FE930}" presName="imgShp" presStyleLbl="fgImgPlace1" presStyleIdx="3" presStyleCnt="6" custLinFactX="-100000" custLinFactNeighborX="-138269" custLinFactNeighborY="0"/>
      <dgm:spPr>
        <a:solidFill>
          <a:schemeClr val="tx1"/>
        </a:solidFill>
      </dgm:spPr>
    </dgm:pt>
    <dgm:pt modelId="{E1CA8284-DC3E-4A2A-AC2C-2C1E2E7B095E}" type="pres">
      <dgm:prSet presAssocID="{D3F4B2AA-900C-4737-BCFE-8CCFF28FE930}" presName="txShp" presStyleLbl="node1" presStyleIdx="3" presStyleCnt="6" custScaleX="124327">
        <dgm:presLayoutVars>
          <dgm:bulletEnabled val="1"/>
        </dgm:presLayoutVars>
      </dgm:prSet>
      <dgm:spPr/>
    </dgm:pt>
    <dgm:pt modelId="{FFFB9889-E977-453B-B799-2AFF9C64C0F3}" type="pres">
      <dgm:prSet presAssocID="{8436D20A-8E68-4057-8DC9-EE7E723DB69F}" presName="spacing" presStyleCnt="0"/>
      <dgm:spPr/>
    </dgm:pt>
    <dgm:pt modelId="{7B312ECC-7995-4DC8-AD31-6DD5364F7F13}" type="pres">
      <dgm:prSet presAssocID="{273FE36A-73C1-43E1-AA1E-C204AC2E06C5}" presName="composite" presStyleCnt="0"/>
      <dgm:spPr/>
    </dgm:pt>
    <dgm:pt modelId="{A8D8D6A1-3D02-4508-BBBF-3EF3BB70D237}" type="pres">
      <dgm:prSet presAssocID="{273FE36A-73C1-43E1-AA1E-C204AC2E06C5}" presName="imgShp" presStyleLbl="fgImgPlace1" presStyleIdx="4" presStyleCnt="6" custLinFactX="-71645" custLinFactNeighborX="-100000" custLinFactNeighborY="1724"/>
      <dgm:spPr>
        <a:solidFill>
          <a:schemeClr val="tx1"/>
        </a:solidFill>
      </dgm:spPr>
    </dgm:pt>
    <dgm:pt modelId="{BE948263-4F7C-4EA4-A41D-A6313D39DE6F}" type="pres">
      <dgm:prSet presAssocID="{273FE36A-73C1-43E1-AA1E-C204AC2E06C5}" presName="txShp" presStyleLbl="node1" presStyleIdx="4" presStyleCnt="6" custScaleX="124327">
        <dgm:presLayoutVars>
          <dgm:bulletEnabled val="1"/>
        </dgm:presLayoutVars>
      </dgm:prSet>
      <dgm:spPr/>
    </dgm:pt>
    <dgm:pt modelId="{DB33EDD9-ABCA-4547-928B-C0A060136AA5}" type="pres">
      <dgm:prSet presAssocID="{8089C84E-C8C4-4835-90CD-DD2CB6CC843F}" presName="spacing" presStyleCnt="0"/>
      <dgm:spPr/>
    </dgm:pt>
    <dgm:pt modelId="{3F1DBDC4-BD85-4570-BAC1-F9E4D8C6D7EB}" type="pres">
      <dgm:prSet presAssocID="{6054D1C0-DFAA-4774-9375-55395A03A655}" presName="composite" presStyleCnt="0"/>
      <dgm:spPr/>
    </dgm:pt>
    <dgm:pt modelId="{CD416EBB-2CEF-4F1B-9171-2F54DD72526E}" type="pres">
      <dgm:prSet presAssocID="{6054D1C0-DFAA-4774-9375-55395A03A655}" presName="imgShp" presStyleLbl="fgImgPlace1" presStyleIdx="5" presStyleCnt="6" custLinFactX="-100000" custLinFactNeighborX="-138269" custLinFactNeighborY="660"/>
      <dgm:spPr>
        <a:solidFill>
          <a:schemeClr val="tx1"/>
        </a:solidFill>
      </dgm:spPr>
    </dgm:pt>
    <dgm:pt modelId="{BBD2899B-D740-4F84-8275-0B67A8C87E8E}" type="pres">
      <dgm:prSet presAssocID="{6054D1C0-DFAA-4774-9375-55395A03A655}" presName="txShp" presStyleLbl="node1" presStyleIdx="5" presStyleCnt="6" custScaleX="124327">
        <dgm:presLayoutVars>
          <dgm:bulletEnabled val="1"/>
        </dgm:presLayoutVars>
      </dgm:prSet>
      <dgm:spPr/>
    </dgm:pt>
  </dgm:ptLst>
  <dgm:cxnLst>
    <dgm:cxn modelId="{CA6C1A04-C41A-4BAC-9876-CAB9347426D7}" type="presOf" srcId="{9AE0F8F6-FA6B-4DBE-817E-F2905162EB80}" destId="{CE093250-6638-483F-9BF6-C55EE5B34931}" srcOrd="0" destOrd="0" presId="urn:microsoft.com/office/officeart/2005/8/layout/vList3"/>
    <dgm:cxn modelId="{5438F117-0179-4202-9244-DE9D161E50A3}" type="presOf" srcId="{7B0B10DF-ED3C-4051-8B64-23B89BEBAFA7}" destId="{1E3BBA24-869F-4D5E-A496-46A12D67CB50}" srcOrd="0" destOrd="0" presId="urn:microsoft.com/office/officeart/2005/8/layout/vList3"/>
    <dgm:cxn modelId="{67061C35-81FD-4B55-AFA5-0B2D17FA39C9}" srcId="{8B3B9A4E-7F22-48BA-8261-F50BD3C6C3B8}" destId="{7B0B10DF-ED3C-4051-8B64-23B89BEBAFA7}" srcOrd="0" destOrd="0" parTransId="{BE3E5A27-3649-4546-AD20-5989745C0772}" sibTransId="{AF0CF773-5DE9-4CC7-9E16-0002B69B8F7F}"/>
    <dgm:cxn modelId="{E1AEE13B-A3B9-45D6-8AB1-17A209645DA2}" srcId="{8B3B9A4E-7F22-48BA-8261-F50BD3C6C3B8}" destId="{1C993240-73BF-483C-B4C2-3E573B44BBC9}" srcOrd="1" destOrd="0" parTransId="{F1419895-E631-4146-8F4C-657A9DAE729B}" sibTransId="{BEA7C0FE-AD4E-4C82-9EA9-87F735CA63CB}"/>
    <dgm:cxn modelId="{73EC463F-4139-42F7-9565-77566864F1D4}" srcId="{8B3B9A4E-7F22-48BA-8261-F50BD3C6C3B8}" destId="{6054D1C0-DFAA-4774-9375-55395A03A655}" srcOrd="5" destOrd="0" parTransId="{DB42D9F4-FFD8-443D-8544-8E379942BB65}" sibTransId="{45DA2816-EF18-4267-8377-1D3938369A7B}"/>
    <dgm:cxn modelId="{B386F560-437A-4D1A-B07B-7159943ADECE}" srcId="{8B3B9A4E-7F22-48BA-8261-F50BD3C6C3B8}" destId="{D3F4B2AA-900C-4737-BCFE-8CCFF28FE930}" srcOrd="3" destOrd="0" parTransId="{A5157C19-03D5-4BC4-A1AC-2098AF11663A}" sibTransId="{8436D20A-8E68-4057-8DC9-EE7E723DB69F}"/>
    <dgm:cxn modelId="{670C1A48-4F50-4870-B6DA-03A0B6168802}" type="presOf" srcId="{8B3B9A4E-7F22-48BA-8261-F50BD3C6C3B8}" destId="{38D2308B-BBC9-4C80-9295-9D97101FC281}" srcOrd="0" destOrd="0" presId="urn:microsoft.com/office/officeart/2005/8/layout/vList3"/>
    <dgm:cxn modelId="{5D187348-086F-4F36-A0A4-C0F4CB81A106}" srcId="{8B3B9A4E-7F22-48BA-8261-F50BD3C6C3B8}" destId="{9AE0F8F6-FA6B-4DBE-817E-F2905162EB80}" srcOrd="2" destOrd="0" parTransId="{78887D15-3B40-493D-8D20-16C0CA2047FF}" sibTransId="{AAB2865D-0D21-4265-9B0F-777339410349}"/>
    <dgm:cxn modelId="{45C5AC49-9513-4B0B-9465-D04C914C179D}" srcId="{8B3B9A4E-7F22-48BA-8261-F50BD3C6C3B8}" destId="{273FE36A-73C1-43E1-AA1E-C204AC2E06C5}" srcOrd="4" destOrd="0" parTransId="{BD76D0FD-DB90-4763-9697-7072804720CD}" sibTransId="{8089C84E-C8C4-4835-90CD-DD2CB6CC843F}"/>
    <dgm:cxn modelId="{51FD0F58-931D-49E1-93C3-51042CD2E30D}" type="presOf" srcId="{273FE36A-73C1-43E1-AA1E-C204AC2E06C5}" destId="{BE948263-4F7C-4EA4-A41D-A6313D39DE6F}" srcOrd="0" destOrd="0" presId="urn:microsoft.com/office/officeart/2005/8/layout/vList3"/>
    <dgm:cxn modelId="{36F3427C-C6AB-4FC9-A3BD-8E3D8D0BF6D0}" type="presOf" srcId="{6054D1C0-DFAA-4774-9375-55395A03A655}" destId="{BBD2899B-D740-4F84-8275-0B67A8C87E8E}" srcOrd="0" destOrd="0" presId="urn:microsoft.com/office/officeart/2005/8/layout/vList3"/>
    <dgm:cxn modelId="{287E0DB4-1EA8-44F3-93C7-6DC93BD77CD6}" type="presOf" srcId="{D3F4B2AA-900C-4737-BCFE-8CCFF28FE930}" destId="{E1CA8284-DC3E-4A2A-AC2C-2C1E2E7B095E}" srcOrd="0" destOrd="0" presId="urn:microsoft.com/office/officeart/2005/8/layout/vList3"/>
    <dgm:cxn modelId="{4A4A23E3-3F4E-42F8-B943-5FACCF1B802A}" type="presOf" srcId="{1C993240-73BF-483C-B4C2-3E573B44BBC9}" destId="{3C1EECF2-41A5-4670-89D7-0AA8082AC365}" srcOrd="0" destOrd="0" presId="urn:microsoft.com/office/officeart/2005/8/layout/vList3"/>
    <dgm:cxn modelId="{3C8D777C-7327-4F18-8312-29C0AB93C9DB}" type="presParOf" srcId="{38D2308B-BBC9-4C80-9295-9D97101FC281}" destId="{249EA732-9C34-48FC-BC72-6A0ED012E37E}" srcOrd="0" destOrd="0" presId="urn:microsoft.com/office/officeart/2005/8/layout/vList3"/>
    <dgm:cxn modelId="{396D6509-E3AA-4D0E-B898-FCAF4586FD39}" type="presParOf" srcId="{249EA732-9C34-48FC-BC72-6A0ED012E37E}" destId="{D5667BF5-F93C-4605-8F0E-ED437F2DF15B}" srcOrd="0" destOrd="0" presId="urn:microsoft.com/office/officeart/2005/8/layout/vList3"/>
    <dgm:cxn modelId="{4AF86D7D-D17F-44B1-AACB-216DF207F713}" type="presParOf" srcId="{249EA732-9C34-48FC-BC72-6A0ED012E37E}" destId="{1E3BBA24-869F-4D5E-A496-46A12D67CB50}" srcOrd="1" destOrd="0" presId="urn:microsoft.com/office/officeart/2005/8/layout/vList3"/>
    <dgm:cxn modelId="{040CEB2F-6DBA-4067-95AB-C88BE9F9CFAD}" type="presParOf" srcId="{38D2308B-BBC9-4C80-9295-9D97101FC281}" destId="{78CA9C57-3B07-4079-9E36-260B39F0A5AA}" srcOrd="1" destOrd="0" presId="urn:microsoft.com/office/officeart/2005/8/layout/vList3"/>
    <dgm:cxn modelId="{9A48C271-02D9-438C-8C54-6999B34CBC97}" type="presParOf" srcId="{38D2308B-BBC9-4C80-9295-9D97101FC281}" destId="{F6274D2A-A499-4038-9BEB-704E723C2FF0}" srcOrd="2" destOrd="0" presId="urn:microsoft.com/office/officeart/2005/8/layout/vList3"/>
    <dgm:cxn modelId="{19EDF982-803A-4D0E-87B0-5D6B0F5DA94D}" type="presParOf" srcId="{F6274D2A-A499-4038-9BEB-704E723C2FF0}" destId="{DB51540B-90E8-4635-91FA-E28655F01A92}" srcOrd="0" destOrd="0" presId="urn:microsoft.com/office/officeart/2005/8/layout/vList3"/>
    <dgm:cxn modelId="{432E1BA8-B0E0-4B9A-A969-5C92E695BB34}" type="presParOf" srcId="{F6274D2A-A499-4038-9BEB-704E723C2FF0}" destId="{3C1EECF2-41A5-4670-89D7-0AA8082AC365}" srcOrd="1" destOrd="0" presId="urn:microsoft.com/office/officeart/2005/8/layout/vList3"/>
    <dgm:cxn modelId="{19454474-9308-4239-A550-61DAFEE3FF08}" type="presParOf" srcId="{38D2308B-BBC9-4C80-9295-9D97101FC281}" destId="{1F543AB4-43AA-453E-B821-03DC0B9CA1F5}" srcOrd="3" destOrd="0" presId="urn:microsoft.com/office/officeart/2005/8/layout/vList3"/>
    <dgm:cxn modelId="{C3EC962F-0795-4BF8-9245-BB19FE06AF84}" type="presParOf" srcId="{38D2308B-BBC9-4C80-9295-9D97101FC281}" destId="{54DBD829-2A3D-4D3E-A0ED-5DABFFF2A434}" srcOrd="4" destOrd="0" presId="urn:microsoft.com/office/officeart/2005/8/layout/vList3"/>
    <dgm:cxn modelId="{18F254F3-A2AC-4D78-A2F8-3C44110D7F17}" type="presParOf" srcId="{54DBD829-2A3D-4D3E-A0ED-5DABFFF2A434}" destId="{89152494-C372-41DA-A811-2822418D7DDA}" srcOrd="0" destOrd="0" presId="urn:microsoft.com/office/officeart/2005/8/layout/vList3"/>
    <dgm:cxn modelId="{E3BC69CC-22DE-496D-80C4-12208CFCA5F3}" type="presParOf" srcId="{54DBD829-2A3D-4D3E-A0ED-5DABFFF2A434}" destId="{CE093250-6638-483F-9BF6-C55EE5B34931}" srcOrd="1" destOrd="0" presId="urn:microsoft.com/office/officeart/2005/8/layout/vList3"/>
    <dgm:cxn modelId="{E379DF38-9E18-40D8-A6C1-64052B846EC2}" type="presParOf" srcId="{38D2308B-BBC9-4C80-9295-9D97101FC281}" destId="{86DD7309-1783-44D1-884C-AC894B07D9CF}" srcOrd="5" destOrd="0" presId="urn:microsoft.com/office/officeart/2005/8/layout/vList3"/>
    <dgm:cxn modelId="{0344CAD4-A412-4447-9518-3E9E5D4F7001}" type="presParOf" srcId="{38D2308B-BBC9-4C80-9295-9D97101FC281}" destId="{D9DD1563-AD03-4DE1-9C7A-B994DD9BBD0C}" srcOrd="6" destOrd="0" presId="urn:microsoft.com/office/officeart/2005/8/layout/vList3"/>
    <dgm:cxn modelId="{01EBE304-3A38-42D7-BB9A-004B18543776}" type="presParOf" srcId="{D9DD1563-AD03-4DE1-9C7A-B994DD9BBD0C}" destId="{CDA476BE-020F-48F5-9907-1AA5F894F966}" srcOrd="0" destOrd="0" presId="urn:microsoft.com/office/officeart/2005/8/layout/vList3"/>
    <dgm:cxn modelId="{7F2A4A3D-6C56-43A0-A177-5404E6529FA4}" type="presParOf" srcId="{D9DD1563-AD03-4DE1-9C7A-B994DD9BBD0C}" destId="{E1CA8284-DC3E-4A2A-AC2C-2C1E2E7B095E}" srcOrd="1" destOrd="0" presId="urn:microsoft.com/office/officeart/2005/8/layout/vList3"/>
    <dgm:cxn modelId="{D34731BC-6F12-4567-9234-5967CC9B1A8A}" type="presParOf" srcId="{38D2308B-BBC9-4C80-9295-9D97101FC281}" destId="{FFFB9889-E977-453B-B799-2AFF9C64C0F3}" srcOrd="7" destOrd="0" presId="urn:microsoft.com/office/officeart/2005/8/layout/vList3"/>
    <dgm:cxn modelId="{E6DF0B6F-C190-4A50-90C6-44DFA9A2C24D}" type="presParOf" srcId="{38D2308B-BBC9-4C80-9295-9D97101FC281}" destId="{7B312ECC-7995-4DC8-AD31-6DD5364F7F13}" srcOrd="8" destOrd="0" presId="urn:microsoft.com/office/officeart/2005/8/layout/vList3"/>
    <dgm:cxn modelId="{F6F56FB3-A274-4D64-9E3F-670816BAF645}" type="presParOf" srcId="{7B312ECC-7995-4DC8-AD31-6DD5364F7F13}" destId="{A8D8D6A1-3D02-4508-BBBF-3EF3BB70D237}" srcOrd="0" destOrd="0" presId="urn:microsoft.com/office/officeart/2005/8/layout/vList3"/>
    <dgm:cxn modelId="{7E978AFE-33FA-49E8-A526-30099699069B}" type="presParOf" srcId="{7B312ECC-7995-4DC8-AD31-6DD5364F7F13}" destId="{BE948263-4F7C-4EA4-A41D-A6313D39DE6F}" srcOrd="1" destOrd="0" presId="urn:microsoft.com/office/officeart/2005/8/layout/vList3"/>
    <dgm:cxn modelId="{8F09FA60-67C8-406C-AE87-2C2E30799ADC}" type="presParOf" srcId="{38D2308B-BBC9-4C80-9295-9D97101FC281}" destId="{DB33EDD9-ABCA-4547-928B-C0A060136AA5}" srcOrd="9" destOrd="0" presId="urn:microsoft.com/office/officeart/2005/8/layout/vList3"/>
    <dgm:cxn modelId="{89400D7E-2AB9-43DB-91EB-2047DDA0E94D}" type="presParOf" srcId="{38D2308B-BBC9-4C80-9295-9D97101FC281}" destId="{3F1DBDC4-BD85-4570-BAC1-F9E4D8C6D7EB}" srcOrd="10" destOrd="0" presId="urn:microsoft.com/office/officeart/2005/8/layout/vList3"/>
    <dgm:cxn modelId="{2C94603A-C30C-469C-9A93-E7B5EB49816A}" type="presParOf" srcId="{3F1DBDC4-BD85-4570-BAC1-F9E4D8C6D7EB}" destId="{CD416EBB-2CEF-4F1B-9171-2F54DD72526E}" srcOrd="0" destOrd="0" presId="urn:microsoft.com/office/officeart/2005/8/layout/vList3"/>
    <dgm:cxn modelId="{E3E534F6-91B0-4160-AC93-EFCF73A28CAE}" type="presParOf" srcId="{3F1DBDC4-BD85-4570-BAC1-F9E4D8C6D7EB}" destId="{BBD2899B-D740-4F84-8275-0B67A8C87E8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BBA24-869F-4D5E-A496-46A12D67CB50}">
      <dsp:nvSpPr>
        <dsp:cNvPr id="0" name=""/>
        <dsp:cNvSpPr/>
      </dsp:nvSpPr>
      <dsp:spPr>
        <a:xfrm rot="10800000">
          <a:off x="935417" y="71676"/>
          <a:ext cx="8929165" cy="81616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90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chemeClr val="tx1"/>
              </a:solidFill>
            </a:rPr>
            <a:t>Connessioni network più veloci ed affidabili</a:t>
          </a:r>
        </a:p>
      </dsp:txBody>
      <dsp:txXfrm rot="10800000">
        <a:off x="1139459" y="71676"/>
        <a:ext cx="8725123" cy="816169"/>
      </dsp:txXfrm>
    </dsp:sp>
    <dsp:sp modelId="{D5667BF5-F93C-4605-8F0E-ED437F2DF15B}">
      <dsp:nvSpPr>
        <dsp:cNvPr id="0" name=""/>
        <dsp:cNvSpPr/>
      </dsp:nvSpPr>
      <dsp:spPr>
        <a:xfrm>
          <a:off x="0" y="62102"/>
          <a:ext cx="816169" cy="816169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54F901-6B07-4DBD-8883-0938099AF663}">
      <dsp:nvSpPr>
        <dsp:cNvPr id="0" name=""/>
        <dsp:cNvSpPr/>
      </dsp:nvSpPr>
      <dsp:spPr>
        <a:xfrm rot="10800000">
          <a:off x="935417" y="1131479"/>
          <a:ext cx="8929165" cy="816169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90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chemeClr val="tx1"/>
              </a:solidFill>
            </a:rPr>
            <a:t>Maggiore protezione dei dati</a:t>
          </a:r>
        </a:p>
      </dsp:txBody>
      <dsp:txXfrm rot="10800000">
        <a:off x="1139459" y="1131479"/>
        <a:ext cx="8725123" cy="816169"/>
      </dsp:txXfrm>
    </dsp:sp>
    <dsp:sp modelId="{5162D50D-7507-4118-B983-65E890E209DB}">
      <dsp:nvSpPr>
        <dsp:cNvPr id="0" name=""/>
        <dsp:cNvSpPr/>
      </dsp:nvSpPr>
      <dsp:spPr>
        <a:xfrm>
          <a:off x="0" y="1159833"/>
          <a:ext cx="816169" cy="816169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264290-AC91-4D85-A18C-1CD6DE1838EB}">
      <dsp:nvSpPr>
        <dsp:cNvPr id="0" name=""/>
        <dsp:cNvSpPr/>
      </dsp:nvSpPr>
      <dsp:spPr>
        <a:xfrm rot="10800000">
          <a:off x="935417" y="2191282"/>
          <a:ext cx="8929165" cy="81616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90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chemeClr val="tx1"/>
              </a:solidFill>
            </a:rPr>
            <a:t>Reale attuazione del Disaster Recovery</a:t>
          </a:r>
        </a:p>
      </dsp:txBody>
      <dsp:txXfrm rot="10800000">
        <a:off x="1139459" y="2191282"/>
        <a:ext cx="8725123" cy="816169"/>
      </dsp:txXfrm>
    </dsp:sp>
    <dsp:sp modelId="{9523A7DC-AE87-49D7-9878-C5933D2A0C69}">
      <dsp:nvSpPr>
        <dsp:cNvPr id="0" name=""/>
        <dsp:cNvSpPr/>
      </dsp:nvSpPr>
      <dsp:spPr>
        <a:xfrm>
          <a:off x="0" y="2187095"/>
          <a:ext cx="816169" cy="816169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C0E7E2-68C3-4A5E-B19E-0499B2A6BCB3}">
      <dsp:nvSpPr>
        <dsp:cNvPr id="0" name=""/>
        <dsp:cNvSpPr/>
      </dsp:nvSpPr>
      <dsp:spPr>
        <a:xfrm rot="10800000">
          <a:off x="935417" y="3251084"/>
          <a:ext cx="8929165" cy="816169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90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chemeClr val="tx1"/>
              </a:solidFill>
            </a:rPr>
            <a:t>Miglioramento della continuità di utilizzo dei servizi</a:t>
          </a:r>
        </a:p>
      </dsp:txBody>
      <dsp:txXfrm rot="10800000">
        <a:off x="1139459" y="3251084"/>
        <a:ext cx="8725123" cy="816169"/>
      </dsp:txXfrm>
    </dsp:sp>
    <dsp:sp modelId="{B0BA1F23-640F-410C-875B-90D75C7B9492}">
      <dsp:nvSpPr>
        <dsp:cNvPr id="0" name=""/>
        <dsp:cNvSpPr/>
      </dsp:nvSpPr>
      <dsp:spPr>
        <a:xfrm>
          <a:off x="0" y="3246897"/>
          <a:ext cx="816169" cy="816169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8391F7-74D0-447B-B8DF-387A1651BE1E}">
      <dsp:nvSpPr>
        <dsp:cNvPr id="0" name=""/>
        <dsp:cNvSpPr/>
      </dsp:nvSpPr>
      <dsp:spPr>
        <a:xfrm rot="10800000">
          <a:off x="935417" y="4310887"/>
          <a:ext cx="8929165" cy="81616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90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chemeClr val="tx1"/>
              </a:solidFill>
            </a:rPr>
            <a:t>Notevole incremento della sicurezza dei servizi IT </a:t>
          </a:r>
        </a:p>
      </dsp:txBody>
      <dsp:txXfrm rot="10800000">
        <a:off x="1139459" y="4310887"/>
        <a:ext cx="8725123" cy="816169"/>
      </dsp:txXfrm>
    </dsp:sp>
    <dsp:sp modelId="{00D41B59-9639-4E29-973F-238E6B62CC87}">
      <dsp:nvSpPr>
        <dsp:cNvPr id="0" name=""/>
        <dsp:cNvSpPr/>
      </dsp:nvSpPr>
      <dsp:spPr>
        <a:xfrm>
          <a:off x="0" y="4306700"/>
          <a:ext cx="816169" cy="816169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86AEEF-E483-4F0F-8501-E617D44489E9}">
      <dsp:nvSpPr>
        <dsp:cNvPr id="0" name=""/>
        <dsp:cNvSpPr/>
      </dsp:nvSpPr>
      <dsp:spPr>
        <a:xfrm rot="10800000">
          <a:off x="935417" y="5303830"/>
          <a:ext cx="8929165" cy="816169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90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chemeClr val="tx1"/>
              </a:solidFill>
            </a:rPr>
            <a:t>Miglioramento dell’affidabilità dell’infrastruttura</a:t>
          </a:r>
        </a:p>
      </dsp:txBody>
      <dsp:txXfrm rot="10800000">
        <a:off x="1139459" y="5303830"/>
        <a:ext cx="8725123" cy="816169"/>
      </dsp:txXfrm>
    </dsp:sp>
    <dsp:sp modelId="{31C5BBAB-D9C5-4B52-951C-F83B4E5C7958}">
      <dsp:nvSpPr>
        <dsp:cNvPr id="0" name=""/>
        <dsp:cNvSpPr/>
      </dsp:nvSpPr>
      <dsp:spPr>
        <a:xfrm>
          <a:off x="0" y="5303830"/>
          <a:ext cx="816169" cy="816169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BBA24-869F-4D5E-A496-46A12D67CB50}">
      <dsp:nvSpPr>
        <dsp:cNvPr id="0" name=""/>
        <dsp:cNvSpPr/>
      </dsp:nvSpPr>
      <dsp:spPr>
        <a:xfrm rot="10800000">
          <a:off x="935417" y="71676"/>
          <a:ext cx="8929165" cy="81616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90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 dirty="0">
              <a:solidFill>
                <a:schemeClr val="tx1"/>
              </a:solidFill>
            </a:rPr>
            <a:t>Incremento dell’efficienza nel rilascio di nuovi servizi</a:t>
          </a:r>
        </a:p>
      </dsp:txBody>
      <dsp:txXfrm rot="10800000">
        <a:off x="1139459" y="71676"/>
        <a:ext cx="8725123" cy="816169"/>
      </dsp:txXfrm>
    </dsp:sp>
    <dsp:sp modelId="{D5667BF5-F93C-4605-8F0E-ED437F2DF15B}">
      <dsp:nvSpPr>
        <dsp:cNvPr id="0" name=""/>
        <dsp:cNvSpPr/>
      </dsp:nvSpPr>
      <dsp:spPr>
        <a:xfrm>
          <a:off x="0" y="76157"/>
          <a:ext cx="816169" cy="816169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C1EECF2-41A5-4670-89D7-0AA8082AC365}">
      <dsp:nvSpPr>
        <dsp:cNvPr id="0" name=""/>
        <dsp:cNvSpPr/>
      </dsp:nvSpPr>
      <dsp:spPr>
        <a:xfrm rot="10800000">
          <a:off x="935417" y="1131479"/>
          <a:ext cx="8929165" cy="816169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90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chemeClr val="tx1"/>
              </a:solidFill>
            </a:rPr>
            <a:t>Controllo sulla spesa IT</a:t>
          </a:r>
        </a:p>
      </dsp:txBody>
      <dsp:txXfrm rot="10800000">
        <a:off x="1139459" y="1131479"/>
        <a:ext cx="8725123" cy="816169"/>
      </dsp:txXfrm>
    </dsp:sp>
    <dsp:sp modelId="{DB51540B-90E8-4635-91FA-E28655F01A92}">
      <dsp:nvSpPr>
        <dsp:cNvPr id="0" name=""/>
        <dsp:cNvSpPr/>
      </dsp:nvSpPr>
      <dsp:spPr>
        <a:xfrm>
          <a:off x="0" y="1145762"/>
          <a:ext cx="816169" cy="816169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093250-6638-483F-9BF6-C55EE5B34931}">
      <dsp:nvSpPr>
        <dsp:cNvPr id="0" name=""/>
        <dsp:cNvSpPr/>
      </dsp:nvSpPr>
      <dsp:spPr>
        <a:xfrm rot="10800000">
          <a:off x="935417" y="2122013"/>
          <a:ext cx="8929165" cy="81616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90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chemeClr val="tx1"/>
              </a:solidFill>
            </a:rPr>
            <a:t>Monitoraggio dei servizi IT</a:t>
          </a:r>
        </a:p>
      </dsp:txBody>
      <dsp:txXfrm rot="10800000">
        <a:off x="1139459" y="2122013"/>
        <a:ext cx="8725123" cy="816169"/>
      </dsp:txXfrm>
    </dsp:sp>
    <dsp:sp modelId="{89152494-C372-41DA-A811-2822418D7DDA}">
      <dsp:nvSpPr>
        <dsp:cNvPr id="0" name=""/>
        <dsp:cNvSpPr/>
      </dsp:nvSpPr>
      <dsp:spPr>
        <a:xfrm>
          <a:off x="0" y="2131685"/>
          <a:ext cx="816169" cy="816169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1CA8284-DC3E-4A2A-AC2C-2C1E2E7B095E}">
      <dsp:nvSpPr>
        <dsp:cNvPr id="0" name=""/>
        <dsp:cNvSpPr/>
      </dsp:nvSpPr>
      <dsp:spPr>
        <a:xfrm rot="10800000">
          <a:off x="935417" y="3181816"/>
          <a:ext cx="8929165" cy="816169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90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chemeClr val="tx1"/>
              </a:solidFill>
            </a:rPr>
            <a:t>Più servizi e di maggiore qualità per gli utenti</a:t>
          </a:r>
        </a:p>
      </dsp:txBody>
      <dsp:txXfrm rot="10800000">
        <a:off x="1139459" y="3181816"/>
        <a:ext cx="8725123" cy="816169"/>
      </dsp:txXfrm>
    </dsp:sp>
    <dsp:sp modelId="{CDA476BE-020F-48F5-9907-1AA5F894F966}">
      <dsp:nvSpPr>
        <dsp:cNvPr id="0" name=""/>
        <dsp:cNvSpPr/>
      </dsp:nvSpPr>
      <dsp:spPr>
        <a:xfrm>
          <a:off x="0" y="3181816"/>
          <a:ext cx="816169" cy="816169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948263-4F7C-4EA4-A41D-A6313D39DE6F}">
      <dsp:nvSpPr>
        <dsp:cNvPr id="0" name=""/>
        <dsp:cNvSpPr/>
      </dsp:nvSpPr>
      <dsp:spPr>
        <a:xfrm rot="10800000">
          <a:off x="935417" y="4241619"/>
          <a:ext cx="8929165" cy="81616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90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chemeClr val="tx1"/>
              </a:solidFill>
            </a:rPr>
            <a:t>Disponibilità di nuovi servizi e risorse in cloud</a:t>
          </a:r>
        </a:p>
      </dsp:txBody>
      <dsp:txXfrm rot="10800000">
        <a:off x="1139459" y="4241619"/>
        <a:ext cx="8725123" cy="816169"/>
      </dsp:txXfrm>
    </dsp:sp>
    <dsp:sp modelId="{A8D8D6A1-3D02-4508-BBBF-3EF3BB70D237}">
      <dsp:nvSpPr>
        <dsp:cNvPr id="0" name=""/>
        <dsp:cNvSpPr/>
      </dsp:nvSpPr>
      <dsp:spPr>
        <a:xfrm>
          <a:off x="0" y="4255689"/>
          <a:ext cx="816169" cy="816169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D2899B-D740-4F84-8275-0B67A8C87E8E}">
      <dsp:nvSpPr>
        <dsp:cNvPr id="0" name=""/>
        <dsp:cNvSpPr/>
      </dsp:nvSpPr>
      <dsp:spPr>
        <a:xfrm rot="10800000">
          <a:off x="935417" y="5301421"/>
          <a:ext cx="8929165" cy="816169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90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 dirty="0">
              <a:solidFill>
                <a:schemeClr val="tx1"/>
              </a:solidFill>
            </a:rPr>
            <a:t>Disponibilità di competenze ed esperienze</a:t>
          </a:r>
        </a:p>
      </dsp:txBody>
      <dsp:txXfrm rot="10800000">
        <a:off x="1139459" y="5301421"/>
        <a:ext cx="8725123" cy="816169"/>
      </dsp:txXfrm>
    </dsp:sp>
    <dsp:sp modelId="{CD416EBB-2CEF-4F1B-9171-2F54DD72526E}">
      <dsp:nvSpPr>
        <dsp:cNvPr id="0" name=""/>
        <dsp:cNvSpPr/>
      </dsp:nvSpPr>
      <dsp:spPr>
        <a:xfrm>
          <a:off x="0" y="5303830"/>
          <a:ext cx="816169" cy="816169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457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2AF80-B770-49D7-8BF5-6A107101039E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480" y="4400176"/>
            <a:ext cx="5487041" cy="360027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3852" y="8686288"/>
            <a:ext cx="2972547" cy="457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2761F-9CB4-4C4C-8AD3-B6427BDACC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7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843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6D713B-4A8A-42FC-A571-B094BF52B014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476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728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958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979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514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028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940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635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803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703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16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2761F-9CB4-4C4C-8AD3-B6427BDACCB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0525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216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169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277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318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984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7510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A86E0-A49A-4256-B834-9F0EA64068AA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675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A86E0-A49A-4256-B834-9F0EA64068A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900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A86E0-A49A-4256-B834-9F0EA64068A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542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A86E0-A49A-4256-B834-9F0EA64068A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62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843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6D713B-4A8A-42FC-A571-B094BF52B014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8053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A86E0-A49A-4256-B834-9F0EA64068A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4198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A86E0-A49A-4256-B834-9F0EA64068A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1284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A86E0-A49A-4256-B834-9F0EA64068A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1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2761F-9CB4-4C4C-8AD3-B6427BDACCB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85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2761F-9CB4-4C4C-8AD3-B6427BDACCB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089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2761F-9CB4-4C4C-8AD3-B6427BDACCB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392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2761F-9CB4-4C4C-8AD3-B6427BDACCB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412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843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6D713B-4A8A-42FC-A571-B094BF52B014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211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150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altLang="it-IT" dirty="0">
                <a:latin typeface="Arial" panose="020B0604020202020204" pitchFamily="34" charset="0"/>
                <a:ea typeface="ヒラギノ角ゴ Pro W3" charset="-128"/>
              </a:rPr>
              <a:t>Che ne dici se aggiungiamo un paio di domande di questo tipo?</a:t>
            </a:r>
          </a:p>
          <a:p>
            <a:r>
              <a:rPr lang="it-IT" altLang="it-IT" dirty="0">
                <a:latin typeface="Arial" panose="020B0604020202020204" pitchFamily="34" charset="0"/>
                <a:ea typeface="ヒラギノ角ゴ Pro W3" charset="-128"/>
              </a:rPr>
              <a:t>Quali passaggi prevede il framework?</a:t>
            </a:r>
          </a:p>
          <a:p>
            <a:r>
              <a:rPr lang="it-IT" altLang="it-IT" dirty="0">
                <a:latin typeface="Arial" panose="020B0604020202020204" pitchFamily="34" charset="0"/>
                <a:ea typeface="ヒラギノ角ゴ Pro W3" charset="-128"/>
              </a:rPr>
              <a:t>E’ possibile seguire passaggi alternativi 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58F849-5E88-4F84-89C8-52698F952330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72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63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34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565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403" y="76200"/>
            <a:ext cx="1067038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dirty="0"/>
              <a:t>Fare clic per modificare stile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9403" y="1125538"/>
            <a:ext cx="10670381" cy="48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266BC9-6334-4BDB-9F17-10542131D9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59189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04FAA2-737B-4EC1-B507-4E5F35340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8EB6A0-92B5-496B-BB59-9D8215BE8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B5759C-1C60-4732-8E5B-345A9905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F40048-1CD9-4DD9-91A5-94F0BFADB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0AEE52-812D-45EB-A80D-4516C390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194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B2C9EE-A198-4790-89B2-DADECC5A8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4DA2B-D8B2-4A73-92CB-96CB2E102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785260-C2E8-45FF-92C8-4D72379F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3EB078-A6A2-4400-B699-1A56FFE44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657275-5A1C-45B3-A009-AF100057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8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1D364D-4D56-4A42-8FC2-0ABBBEA8A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22C7C3-F9BF-4986-BFEA-F9D2B5C4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5AFB7D-0176-4B78-8461-E1503F8E0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8CAEA9-480B-4C8E-86D4-8849A502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F74E2B-48B0-408B-B7DC-55697FD4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885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F53052-27F9-4375-823C-E69D3EEF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8DD0BA-70BD-4E9A-8765-2E740304F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21D5A1-30AD-4553-B9F7-BFBFE89B1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251E75-6780-46C1-8BDA-22204246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10D0D6-D41F-4312-8947-2E1C247E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9884EC-7081-4FD3-ABF9-C5D8B304F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971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A86387-A6D1-4D67-99F8-4F584CC9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481E56B-9D42-4EC7-9212-F57B351A8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E43328-DE72-43CC-B5EA-4972883FA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55C36D-2538-418A-8D1B-2AC46CA4D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48C1D4-F793-4CC2-BAD0-A96E300EC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CD56354-333B-479B-957B-A178584F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09E8CC4-5C5B-4910-A931-D986A7E8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153D46F-43B4-4377-8BFC-25BB74C1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2595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896722-51D1-42D3-BDB5-7FC0BA69A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0432FBC-1719-41CF-9755-A2A3AB63A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CE5FFCB-95DA-4E8E-AD15-E14E313C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5450C2-DE7A-4EAC-AEA5-36E13D8C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417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CBBCA65-F6F0-4E61-AC3E-DEAE71DC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42860D4-FB0F-4B11-8F9B-330DAEDA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CC86E7-B10E-4092-BE68-6A2E972F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04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302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AD733E-53FC-495B-A15D-28311B8AF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5B27F2-D8B9-4A38-AA04-5F892AED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3CB09EB-2895-4507-906C-DB9366EE0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B293FB-CEFD-4F7D-AADE-44A04343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7643FC-23DD-4AAD-B92C-BD7336B6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63868C-32D5-4E02-9D0B-A8379516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57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227684-7FA9-4D45-9514-8AF14F414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F6BA6D-1AFE-45A1-8AFB-339B2461B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59E643-84E5-4925-B895-4E6E1EA89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C2D4F4-83D2-420D-8766-D770FA2F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439E0D-3A0C-4BD2-9CFE-D25889D4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FC011C-7D46-4371-94FD-2B1671A3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3718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8BFBA4-D874-48E0-934B-4CA0E8E2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3657155-F54B-43B2-97A3-A1C9A2FAD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30891F-2A94-462D-AF95-BFE659707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BD4605-257D-48C6-8F24-03D5CCDF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850CE1-076B-4066-9F72-C84109C7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191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ECC3ED1-A0F2-47B8-948A-7D45E461FA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70364B-18AD-4732-ACAA-F45A27297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BABB09-0C6D-44C6-9ACA-7ACB8EE3D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D47B3F-AFB3-41E5-AD5B-DB08A81D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EE91B8-7323-4B0E-90CE-57B98E77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514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403" y="76200"/>
            <a:ext cx="1067038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dirty="0"/>
              <a:t>Fare clic per modificare stile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9403" y="1125538"/>
            <a:ext cx="10670381" cy="48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266BC9-6334-4BDB-9F17-10542131D9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9793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343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849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530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683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98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145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2180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319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433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351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725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706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403" y="76200"/>
            <a:ext cx="1067038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dirty="0"/>
              <a:t>Fare clic per modificare stile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9403" y="1125538"/>
            <a:ext cx="10670381" cy="48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266BC9-6334-4BDB-9F17-10542131D9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5810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52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90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76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72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92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37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291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F6FD90D-17F4-48BD-BE23-EED3E66A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CA1DC8-8AE1-4885-870C-D95709464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5C59BF-6630-4CC1-8E0C-4398F26B1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C501A3-5400-46E3-91AB-40EF0AE30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8D7006-D92A-49A9-9645-DF52ACAAD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371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21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luca.attias@corteconti.it" TargetMode="Externa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luca.attias@corteconti.it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B764FAF0-CEDA-46F9-8A54-BAF152CEA8A0}"/>
              </a:ext>
            </a:extLst>
          </p:cNvPr>
          <p:cNvSpPr txBox="1">
            <a:spLocks/>
          </p:cNvSpPr>
          <p:nvPr/>
        </p:nvSpPr>
        <p:spPr>
          <a:xfrm>
            <a:off x="1250833" y="4876166"/>
            <a:ext cx="9739223" cy="176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it-IT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trasformazione digitale:</a:t>
            </a:r>
            <a:br>
              <a:rPr kumimoji="0" lang="it-IT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it-IT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il piano triennale per l'informatica nella PA 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800" b="0" i="0" u="none" strike="noStrike" kern="1200" cap="none" spc="-100" normalizeH="0" baseline="0" noProof="0" dirty="0">
              <a:ln>
                <a:noFill/>
              </a:ln>
              <a:solidFill>
                <a:srgbClr val="D2533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Luca Attias, 15 </a:t>
            </a:r>
            <a:r>
              <a:rPr kumimoji="0" lang="en-US" sz="9800" b="0" i="0" u="none" strike="noStrike" kern="1200" cap="none" spc="-100" normalizeH="0" baseline="0" noProof="0" dirty="0" err="1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maggio</a:t>
            </a:r>
            <a:r>
              <a:rPr kumimoji="0" lang="en-US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2024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Corte dei conti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luca.attias@corteconti.it</a:t>
            </a:r>
            <a:r>
              <a:rPr kumimoji="0" lang="en-US" sz="8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endParaRPr kumimoji="0" lang="it-IT" sz="88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026" name="Picture 2" descr="Uer Academy - Per lo sviluppo delle professionalità">
            <a:extLst>
              <a:ext uri="{FF2B5EF4-FFF2-40B4-BE49-F238E27FC236}">
                <a16:creationId xmlns:a16="http://schemas.microsoft.com/office/drawing/2014/main" id="{FD5ED4A9-BDDB-41F2-8E47-0043F112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49552"/>
            <a:ext cx="1108512" cy="11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24" y="109998"/>
            <a:ext cx="2592288" cy="1076718"/>
          </a:xfrm>
          <a:prstGeom prst="rect">
            <a:avLst/>
          </a:prstGeom>
        </p:spPr>
      </p:pic>
      <p:pic>
        <p:nvPicPr>
          <p:cNvPr id="2050" name="Picture 2" descr="(Olivier Le Moal - stock.adobe.com)">
            <a:extLst>
              <a:ext uri="{FF2B5EF4-FFF2-40B4-BE49-F238E27FC236}">
                <a16:creationId xmlns:a16="http://schemas.microsoft.com/office/drawing/2014/main" id="{0F150F00-2861-C5D7-BB86-8EDF5D21B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4" y="1338580"/>
            <a:ext cx="8957946" cy="33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821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7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6"/>
          <a:stretch/>
        </p:blipFill>
        <p:spPr bwMode="auto">
          <a:xfrm>
            <a:off x="336000" y="189000"/>
            <a:ext cx="11520000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2796870"/>
            <a:ext cx="12192000" cy="1264260"/>
          </a:xfrm>
          <a:prstGeom prst="rect">
            <a:avLst/>
          </a:prstGeom>
          <a:solidFill>
            <a:srgbClr val="6677A7">
              <a:alpha val="70000"/>
            </a:srgb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6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Collaborazione</a:t>
            </a:r>
          </a:p>
        </p:txBody>
      </p:sp>
    </p:spTree>
    <p:extLst>
      <p:ext uri="{BB962C8B-B14F-4D97-AF65-F5344CB8AC3E}">
        <p14:creationId xmlns:p14="http://schemas.microsoft.com/office/powerpoint/2010/main" val="1333296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8F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3" y="189000"/>
            <a:ext cx="11541214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2796870"/>
            <a:ext cx="12192000" cy="1264260"/>
          </a:xfrm>
          <a:prstGeom prst="rect">
            <a:avLst/>
          </a:prstGeom>
          <a:solidFill>
            <a:srgbClr val="8F8F8F">
              <a:alpha val="70000"/>
            </a:srgb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6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Condivisione</a:t>
            </a:r>
          </a:p>
        </p:txBody>
      </p:sp>
    </p:spTree>
    <p:extLst>
      <p:ext uri="{BB962C8B-B14F-4D97-AF65-F5344CB8AC3E}">
        <p14:creationId xmlns:p14="http://schemas.microsoft.com/office/powerpoint/2010/main" val="206532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AA57CB-15B1-4F03-AA3A-258B5496F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4522" b="11538"/>
          <a:stretch/>
        </p:blipFill>
        <p:spPr>
          <a:xfrm>
            <a:off x="336001" y="189000"/>
            <a:ext cx="11519998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AEA6667-1773-4DE5-B9EF-4E3E4CFB5AD5}"/>
              </a:ext>
            </a:extLst>
          </p:cNvPr>
          <p:cNvSpPr txBox="1">
            <a:spLocks/>
          </p:cNvSpPr>
          <p:nvPr/>
        </p:nvSpPr>
        <p:spPr bwMode="auto">
          <a:xfrm>
            <a:off x="0" y="2796870"/>
            <a:ext cx="12192000" cy="1264260"/>
          </a:xfrm>
          <a:prstGeom prst="rect">
            <a:avLst/>
          </a:prstGeom>
          <a:solidFill>
            <a:srgbClr val="4ECAE6">
              <a:alpha val="70000"/>
            </a:srgb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6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Procurement</a:t>
            </a:r>
          </a:p>
        </p:txBody>
      </p:sp>
    </p:spTree>
    <p:extLst>
      <p:ext uri="{BB962C8B-B14F-4D97-AF65-F5344CB8AC3E}">
        <p14:creationId xmlns:p14="http://schemas.microsoft.com/office/powerpoint/2010/main" val="3256445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2CEA35B7-292E-431D-A85D-1C8DB654F028}"/>
              </a:ext>
            </a:extLst>
          </p:cNvPr>
          <p:cNvSpPr txBox="1">
            <a:spLocks/>
          </p:cNvSpPr>
          <p:nvPr/>
        </p:nvSpPr>
        <p:spPr>
          <a:xfrm>
            <a:off x="6103664" y="0"/>
            <a:ext cx="5642856" cy="685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4472C4"/>
              </a:buClr>
              <a:buSzPct val="85000"/>
              <a:buFont typeface="Wingdings 2"/>
              <a:buNone/>
              <a:tabLst/>
              <a:defRPr/>
            </a:pPr>
            <a:r>
              <a:rPr kumimoji="0" lang="it-IT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IDEA@PA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4472C4"/>
              </a:buClr>
              <a:buSzPct val="85000"/>
              <a:buFont typeface="Wingdings 2"/>
              <a:buNone/>
              <a:tabLst/>
              <a:defRPr/>
            </a:pPr>
            <a:endParaRPr lang="it-IT" sz="38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4472C4"/>
              </a:buClr>
              <a:buSzPct val="85000"/>
              <a:buFont typeface="Wingdings 2"/>
              <a:buNone/>
              <a:tabLst/>
              <a:defRPr/>
            </a:pPr>
            <a:r>
              <a:rPr kumimoji="0" lang="it-IT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Fattore umano e resistenza al cambiamento.</a:t>
            </a:r>
          </a:p>
        </p:txBody>
      </p:sp>
    </p:spTree>
    <p:extLst>
      <p:ext uri="{BB962C8B-B14F-4D97-AF65-F5344CB8AC3E}">
        <p14:creationId xmlns:p14="http://schemas.microsoft.com/office/powerpoint/2010/main" val="227535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isultati immagini per app per la pubblica amministrazi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69" r="20231" b="40691"/>
          <a:stretch/>
        </p:blipFill>
        <p:spPr bwMode="auto">
          <a:xfrm>
            <a:off x="-1" y="-1"/>
            <a:ext cx="6096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 bwMode="auto">
          <a:xfrm>
            <a:off x="6095998" y="548647"/>
            <a:ext cx="6096001" cy="126426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3600" dirty="0">
                <a:latin typeface="+mn-lt"/>
                <a:ea typeface="+mn-ea"/>
                <a:cs typeface="+mn-cs"/>
              </a:rPr>
              <a:t>Il compito di IDEA@PA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231984" y="1812906"/>
            <a:ext cx="5819335" cy="449644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altLang="it-IT" sz="3200" dirty="0">
                <a:latin typeface="+mn-lt"/>
                <a:ea typeface="+mn-ea"/>
                <a:cs typeface="+mn-cs"/>
              </a:rPr>
              <a:t>Aiutare le Amministrazioni che non hanno fondi, strutture e competenze adeguate ad usare servizi, anziché erogarli.</a:t>
            </a:r>
          </a:p>
        </p:txBody>
      </p:sp>
    </p:spTree>
    <p:extLst>
      <p:ext uri="{BB962C8B-B14F-4D97-AF65-F5344CB8AC3E}">
        <p14:creationId xmlns:p14="http://schemas.microsoft.com/office/powerpoint/2010/main" val="4214231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21"/>
          <a:stretch/>
        </p:blipFill>
        <p:spPr>
          <a:xfrm>
            <a:off x="0" y="1475874"/>
            <a:ext cx="12192000" cy="538212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12192000" cy="1264260"/>
          </a:xfrm>
          <a:prstGeom prst="rect">
            <a:avLst/>
          </a:prstGeom>
          <a:solidFill>
            <a:srgbClr val="F7D323"/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6000" dirty="0">
                <a:latin typeface="+mn-lt"/>
                <a:ea typeface="+mn-ea"/>
                <a:cs typeface="+mn-cs"/>
              </a:rPr>
              <a:t>Il compito di IDEA@PA</a:t>
            </a:r>
          </a:p>
        </p:txBody>
      </p:sp>
    </p:spTree>
    <p:extLst>
      <p:ext uri="{BB962C8B-B14F-4D97-AF65-F5344CB8AC3E}">
        <p14:creationId xmlns:p14="http://schemas.microsoft.com/office/powerpoint/2010/main" val="1640493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61"/>
          <a:stretch/>
        </p:blipFill>
        <p:spPr>
          <a:xfrm>
            <a:off x="0" y="1684420"/>
            <a:ext cx="12192000" cy="517357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0" y="0"/>
            <a:ext cx="12192000" cy="1264260"/>
          </a:xfrm>
          <a:prstGeom prst="rect">
            <a:avLst/>
          </a:prstGeom>
          <a:solidFill>
            <a:srgbClr val="F7D323"/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6000" dirty="0">
                <a:latin typeface="+mn-lt"/>
                <a:ea typeface="+mn-ea"/>
                <a:cs typeface="+mn-cs"/>
              </a:rPr>
              <a:t>Il compito di IDEA@PA</a:t>
            </a:r>
          </a:p>
        </p:txBody>
      </p:sp>
    </p:spTree>
    <p:extLst>
      <p:ext uri="{BB962C8B-B14F-4D97-AF65-F5344CB8AC3E}">
        <p14:creationId xmlns:p14="http://schemas.microsoft.com/office/powerpoint/2010/main" val="3791698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6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817897" y="0"/>
            <a:ext cx="5245768" cy="2021304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Cosa possiamo attenderci da questa aggregazione?</a:t>
            </a:r>
          </a:p>
        </p:txBody>
      </p:sp>
      <p:pic>
        <p:nvPicPr>
          <p:cNvPr id="8" name="Picture 2" descr="Risultati immagini">
            <a:extLst>
              <a:ext uri="{FF2B5EF4-FFF2-40B4-BE49-F238E27FC236}">
                <a16:creationId xmlns:a16="http://schemas.microsoft.com/office/drawing/2014/main" id="{B6DD97B7-E0B3-4370-BB6C-62849FF7D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8" b="7673"/>
          <a:stretch/>
        </p:blipFill>
        <p:spPr bwMode="auto">
          <a:xfrm>
            <a:off x="400169" y="1707750"/>
            <a:ext cx="6120000" cy="344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ED062CB-A623-465B-9279-FBAAFFFA2947}"/>
              </a:ext>
            </a:extLst>
          </p:cNvPr>
          <p:cNvSpPr/>
          <p:nvPr/>
        </p:nvSpPr>
        <p:spPr>
          <a:xfrm>
            <a:off x="6962275" y="2021304"/>
            <a:ext cx="4876800" cy="4836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2800" dirty="0"/>
              <a:t>Servizi più efficienti, maggiore disponibilità e qualità dei servizi erogati.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/>
              <a:t>Dal rimborso dei costi, al ribaltamento verso il cloud, per soddisfare tali aspettative.</a:t>
            </a:r>
          </a:p>
        </p:txBody>
      </p:sp>
    </p:spTree>
    <p:extLst>
      <p:ext uri="{BB962C8B-B14F-4D97-AF65-F5344CB8AC3E}">
        <p14:creationId xmlns:p14="http://schemas.microsoft.com/office/powerpoint/2010/main" val="747761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43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blog.seeweb.it/wp-content/uploads/2015/02/SLA.png">
            <a:extLst>
              <a:ext uri="{FF2B5EF4-FFF2-40B4-BE49-F238E27FC236}">
                <a16:creationId xmlns:a16="http://schemas.microsoft.com/office/drawing/2014/main" id="{8D8D3E47-36A4-47D9-A2D3-A8FAA09D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5" y="1707750"/>
            <a:ext cx="6120000" cy="3410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962275" y="537411"/>
            <a:ext cx="4876800" cy="2021304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Come si fa?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ED062CB-A623-465B-9279-FBAAFFFA2947}"/>
              </a:ext>
            </a:extLst>
          </p:cNvPr>
          <p:cNvSpPr/>
          <p:nvPr/>
        </p:nvSpPr>
        <p:spPr>
          <a:xfrm>
            <a:off x="6962275" y="2021304"/>
            <a:ext cx="4876800" cy="429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dirty="0">
                <a:solidFill>
                  <a:schemeClr val="bg1"/>
                </a:solidFill>
              </a:rPr>
              <a:t>Convenzioni tra Pubbliche Amministrazioni e le collaborazioni con i futuri PSN.</a:t>
            </a:r>
          </a:p>
          <a:p>
            <a:endParaRPr lang="it-IT" sz="3200" dirty="0">
              <a:solidFill>
                <a:schemeClr val="bg1"/>
              </a:solidFill>
            </a:endParaRPr>
          </a:p>
          <a:p>
            <a:r>
              <a:rPr lang="it-IT" sz="3200" dirty="0">
                <a:solidFill>
                  <a:schemeClr val="bg1"/>
                </a:solidFill>
              </a:rPr>
              <a:t>La fiducia è basata su veri e propri contratti di servizio.</a:t>
            </a:r>
          </a:p>
        </p:txBody>
      </p:sp>
    </p:spTree>
    <p:extLst>
      <p:ext uri="{BB962C8B-B14F-4D97-AF65-F5344CB8AC3E}">
        <p14:creationId xmlns:p14="http://schemas.microsoft.com/office/powerpoint/2010/main" val="1712262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81262" y="1264260"/>
            <a:ext cx="6116997" cy="5593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6000">
                <a:solidFill>
                  <a:schemeClr val="bg1"/>
                </a:solidFill>
              </a:defRPr>
            </a:lvl1pPr>
          </a:lstStyle>
          <a:p>
            <a:pPr algn="just"/>
            <a:r>
              <a:rPr lang="it-IT" altLang="it-IT" sz="3200" dirty="0">
                <a:solidFill>
                  <a:srgbClr val="0E7B0C"/>
                </a:solidFill>
              </a:rPr>
              <a:t>In IDEA@PA ritroviamo un concetto molto innovativo: un Ente si assume la responsabilità di governare l’erogazione dei servizi ICT anche per altri Enti della PA.</a:t>
            </a:r>
          </a:p>
          <a:p>
            <a:pPr algn="just"/>
            <a:endParaRPr lang="it-IT" altLang="it-IT" sz="3200" dirty="0">
              <a:solidFill>
                <a:srgbClr val="0E7B0C"/>
              </a:solidFill>
            </a:endParaRPr>
          </a:p>
          <a:p>
            <a:pPr algn="just"/>
            <a:r>
              <a:rPr lang="it-IT" altLang="it-IT" sz="3200" dirty="0">
                <a:solidFill>
                  <a:srgbClr val="0E7B0C"/>
                </a:solidFill>
              </a:rPr>
              <a:t>Una vera rivoluzione nel mondo della PA.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81262" y="632130"/>
            <a:ext cx="6116997" cy="12642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000" dirty="0">
                <a:solidFill>
                  <a:srgbClr val="0E7B0C"/>
                </a:solidFill>
                <a:latin typeface="+mn-lt"/>
                <a:ea typeface="+mn-ea"/>
                <a:cs typeface="+mn-cs"/>
              </a:rPr>
              <a:t>Come si fa?</a:t>
            </a:r>
          </a:p>
        </p:txBody>
      </p:sp>
      <p:pic>
        <p:nvPicPr>
          <p:cNvPr id="5" name="Picture 2" descr="Risultati immagini per servic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59" y="632130"/>
            <a:ext cx="5593740" cy="559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290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2CEA35B7-292E-431D-A85D-1C8DB654F028}"/>
              </a:ext>
            </a:extLst>
          </p:cNvPr>
          <p:cNvSpPr txBox="1">
            <a:spLocks/>
          </p:cNvSpPr>
          <p:nvPr/>
        </p:nvSpPr>
        <p:spPr>
          <a:xfrm>
            <a:off x="6103664" y="0"/>
            <a:ext cx="5642856" cy="685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4472C4"/>
              </a:buClr>
              <a:buSzPct val="85000"/>
              <a:buFont typeface="Wingdings 2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Ciò che nel mondo è comune,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4472C4"/>
              </a:buClr>
              <a:buSzPct val="85000"/>
              <a:buFont typeface="Wingdings 2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nella Pubblica Amministrazione italiana è di nicchia, e viceversa.</a:t>
            </a:r>
          </a:p>
        </p:txBody>
      </p:sp>
    </p:spTree>
    <p:extLst>
      <p:ext uri="{BB962C8B-B14F-4D97-AF65-F5344CB8AC3E}">
        <p14:creationId xmlns:p14="http://schemas.microsoft.com/office/powerpoint/2010/main" val="801748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11">
            <a:extLst>
              <a:ext uri="{FF2B5EF4-FFF2-40B4-BE49-F238E27FC236}">
                <a16:creationId xmlns:a16="http://schemas.microsoft.com/office/drawing/2014/main" id="{5682D8F5-1D03-4CE5-A486-208E936FBF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019174"/>
              </p:ext>
            </p:extLst>
          </p:nvPr>
        </p:nvGraphicFramePr>
        <p:xfrm>
          <a:off x="316171" y="369000"/>
          <a:ext cx="10800000" cy="61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6547E0CA-7968-409B-81C2-30399E83E5CD}"/>
              </a:ext>
            </a:extLst>
          </p:cNvPr>
          <p:cNvSpPr txBox="1">
            <a:spLocks/>
          </p:cNvSpPr>
          <p:nvPr/>
        </p:nvSpPr>
        <p:spPr bwMode="auto">
          <a:xfrm rot="5400000">
            <a:off x="7953000" y="2619000"/>
            <a:ext cx="6858000" cy="1620000"/>
          </a:xfrm>
          <a:prstGeom prst="rect">
            <a:avLst/>
          </a:prstGeom>
          <a:solidFill>
            <a:srgbClr val="0066CB"/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Alcuni dei vantaggi misurati</a:t>
            </a:r>
          </a:p>
        </p:txBody>
      </p:sp>
    </p:spTree>
    <p:extLst>
      <p:ext uri="{BB962C8B-B14F-4D97-AF65-F5344CB8AC3E}">
        <p14:creationId xmlns:p14="http://schemas.microsoft.com/office/powerpoint/2010/main" val="145116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11">
            <a:extLst>
              <a:ext uri="{FF2B5EF4-FFF2-40B4-BE49-F238E27FC236}">
                <a16:creationId xmlns:a16="http://schemas.microsoft.com/office/drawing/2014/main" id="{33FC24F5-5B6C-4C96-A61C-60BB6E1AAC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6914283"/>
              </p:ext>
            </p:extLst>
          </p:nvPr>
        </p:nvGraphicFramePr>
        <p:xfrm>
          <a:off x="330243" y="369000"/>
          <a:ext cx="10800000" cy="61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DA54385A-DE47-4986-81E9-80A6BA6C9B16}"/>
              </a:ext>
            </a:extLst>
          </p:cNvPr>
          <p:cNvSpPr txBox="1">
            <a:spLocks/>
          </p:cNvSpPr>
          <p:nvPr/>
        </p:nvSpPr>
        <p:spPr bwMode="auto">
          <a:xfrm rot="5400000">
            <a:off x="7953000" y="2619000"/>
            <a:ext cx="6858000" cy="1620000"/>
          </a:xfrm>
          <a:prstGeom prst="rect">
            <a:avLst/>
          </a:prstGeom>
          <a:solidFill>
            <a:srgbClr val="0066CB"/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Alcuni dei vantaggi misurati</a:t>
            </a:r>
          </a:p>
        </p:txBody>
      </p:sp>
    </p:spTree>
    <p:extLst>
      <p:ext uri="{BB962C8B-B14F-4D97-AF65-F5344CB8AC3E}">
        <p14:creationId xmlns:p14="http://schemas.microsoft.com/office/powerpoint/2010/main" val="1845062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 rot="5400000">
            <a:off x="7820668" y="2486667"/>
            <a:ext cx="6858000" cy="1884665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 dirty="0" err="1">
                <a:latin typeface="+mn-lt"/>
                <a:ea typeface="+mn-ea"/>
                <a:cs typeface="+mn-cs"/>
              </a:rPr>
              <a:t>Disaster</a:t>
            </a:r>
            <a:r>
              <a:rPr lang="it-IT" altLang="it-IT" sz="4500" dirty="0">
                <a:latin typeface="+mn-lt"/>
                <a:ea typeface="+mn-ea"/>
                <a:cs typeface="+mn-cs"/>
              </a:rPr>
              <a:t> recovery on cloud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532" y="189000"/>
            <a:ext cx="9085803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3490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sorry we're clos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" t="11222" r="6105" b="109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12192000" cy="126426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 data center della PA come Blockbuster</a:t>
            </a:r>
          </a:p>
        </p:txBody>
      </p:sp>
    </p:spTree>
    <p:extLst>
      <p:ext uri="{BB962C8B-B14F-4D97-AF65-F5344CB8AC3E}">
        <p14:creationId xmlns:p14="http://schemas.microsoft.com/office/powerpoint/2010/main" val="2771079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095998" y="729221"/>
            <a:ext cx="5759118" cy="12600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000" dirty="0">
                <a:latin typeface="+mn-lt"/>
                <a:ea typeface="+mn-ea"/>
                <a:cs typeface="+mn-cs"/>
              </a:rPr>
              <a:t>Procurement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095999" y="4154905"/>
            <a:ext cx="5759118" cy="2703095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altLang="it-IT" sz="3200" dirty="0">
                <a:latin typeface="+mn-lt"/>
                <a:ea typeface="+mn-ea"/>
                <a:cs typeface="+mn-cs"/>
              </a:rPr>
              <a:t>La PA produce piani di fabbisogno di beni e servizi come un’azienda realizza i propri prodotti: con passione ed artigianalità.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CF5AE20-DA9C-4775-8A70-A95B8A2848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4522" b="11538"/>
          <a:stretch/>
        </p:blipFill>
        <p:spPr>
          <a:xfrm>
            <a:off x="624759" y="729221"/>
            <a:ext cx="6480000" cy="3645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6577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0C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isultati immagini per Keep calm it's not my jo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303" y="0"/>
            <a:ext cx="65146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085850" y="497304"/>
            <a:ext cx="5026820" cy="1426745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000" dirty="0">
                <a:solidFill>
                  <a:srgbClr val="C1BEA2"/>
                </a:solidFill>
                <a:latin typeface="+mn-lt"/>
                <a:ea typeface="+mn-ea"/>
                <a:cs typeface="+mn-cs"/>
              </a:rPr>
              <a:t>La gestione del parco IT</a:t>
            </a:r>
          </a:p>
        </p:txBody>
      </p:sp>
      <p:sp>
        <p:nvSpPr>
          <p:cNvPr id="7" name="Rettangolo 6"/>
          <p:cNvSpPr/>
          <p:nvPr/>
        </p:nvSpPr>
        <p:spPr>
          <a:xfrm>
            <a:off x="1085850" y="1924050"/>
            <a:ext cx="5026820" cy="4933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altLang="it-IT" sz="3200" dirty="0">
                <a:solidFill>
                  <a:srgbClr val="C1BEA2"/>
                </a:solidFill>
                <a:cs typeface="Franklin Gothic Medium" panose="020B0603020102020204" pitchFamily="34" charset="0"/>
              </a:rPr>
              <a:t>La gran parte della PA </a:t>
            </a:r>
            <a:br>
              <a:rPr lang="it-IT" altLang="it-IT" sz="3200" dirty="0">
                <a:solidFill>
                  <a:srgbClr val="C1BEA2"/>
                </a:solidFill>
                <a:cs typeface="Franklin Gothic Medium" panose="020B0603020102020204" pitchFamily="34" charset="0"/>
              </a:rPr>
            </a:br>
            <a:r>
              <a:rPr lang="it-IT" altLang="it-IT" sz="3200" dirty="0">
                <a:solidFill>
                  <a:srgbClr val="C1BEA2"/>
                </a:solidFill>
                <a:cs typeface="Franklin Gothic Medium" panose="020B0603020102020204" pitchFamily="34" charset="0"/>
              </a:rPr>
              <a:t>non è in grado di gestire autonomamente i propri sistemi informativi per ragioni di costi e mancanza di competenze, ma soprattutto perché non dovrebbe far parte delle proprie mansioni.</a:t>
            </a:r>
          </a:p>
        </p:txBody>
      </p:sp>
    </p:spTree>
    <p:extLst>
      <p:ext uri="{BB962C8B-B14F-4D97-AF65-F5344CB8AC3E}">
        <p14:creationId xmlns:p14="http://schemas.microsoft.com/office/powerpoint/2010/main" val="413509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B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386732" y="632130"/>
            <a:ext cx="5805268" cy="126426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000" dirty="0">
                <a:latin typeface="+mn-lt"/>
                <a:ea typeface="+mn-ea"/>
                <a:cs typeface="+mn-cs"/>
              </a:rPr>
              <a:t>Perché interessarsene?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C14DC8A-6BDA-4E62-915C-ADFEC2F7DBC8}"/>
              </a:ext>
            </a:extLst>
          </p:cNvPr>
          <p:cNvSpPr/>
          <p:nvPr/>
        </p:nvSpPr>
        <p:spPr>
          <a:xfrm>
            <a:off x="6567267" y="1896390"/>
            <a:ext cx="5444198" cy="370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3200" dirty="0">
                <a:solidFill>
                  <a:sysClr val="windowText" lastClr="000000"/>
                </a:solidFill>
              </a:rPr>
              <a:t>Perché un presidente, un segretario comunale, un amministratore delegato, un CEO, o un sindaco, dovrebbe interessarsi ad IDEA@PA?</a:t>
            </a:r>
          </a:p>
        </p:txBody>
      </p:sp>
      <p:pic>
        <p:nvPicPr>
          <p:cNvPr id="7" name="Picture 7" descr="Risultati immagini per WH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3" r="11513"/>
          <a:stretch/>
        </p:blipFill>
        <p:spPr bwMode="auto">
          <a:xfrm>
            <a:off x="0" y="0"/>
            <a:ext cx="63867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558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386732" y="632130"/>
            <a:ext cx="5805268" cy="126426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000" dirty="0">
                <a:latin typeface="+mn-lt"/>
                <a:ea typeface="+mn-ea"/>
                <a:cs typeface="+mn-cs"/>
              </a:rPr>
              <a:t>Qual è il punto?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C14DC8A-6BDA-4E62-915C-ADFEC2F7DBC8}"/>
              </a:ext>
            </a:extLst>
          </p:cNvPr>
          <p:cNvSpPr/>
          <p:nvPr/>
        </p:nvSpPr>
        <p:spPr>
          <a:xfrm>
            <a:off x="6567267" y="1896390"/>
            <a:ext cx="5444198" cy="370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3200" dirty="0">
                <a:solidFill>
                  <a:sysClr val="windowText" lastClr="000000"/>
                </a:solidFill>
              </a:rPr>
              <a:t>Il punto non è come adempiere al CAD, alle norme sulla trasparenza e l’anticorruzione, sulla sicurezza, al GDPR e al codice degli appalti.</a:t>
            </a:r>
          </a:p>
        </p:txBody>
      </p:sp>
      <p:pic>
        <p:nvPicPr>
          <p:cNvPr id="5" name="Picture 2" descr="Immagine correlata">
            <a:extLst>
              <a:ext uri="{FF2B5EF4-FFF2-40B4-BE49-F238E27FC236}">
                <a16:creationId xmlns:a16="http://schemas.microsoft.com/office/drawing/2014/main" id="{41F2685D-BEF1-4571-A7CC-D3882F28A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8" t="19409" r="20072" b="24934"/>
          <a:stretch/>
        </p:blipFill>
        <p:spPr bwMode="auto">
          <a:xfrm>
            <a:off x="0" y="-1"/>
            <a:ext cx="638673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677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isultati immagini per new perspectiv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12192000" cy="126426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Una diversa prospettiva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61950" y="1264260"/>
            <a:ext cx="4724400" cy="5593741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altLang="it-IT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Il punto è che, per lo più, se ne dovrebbero occupare altri per noi, altri che lo sanno fare meglio di noi e che sono specializzati.</a:t>
            </a:r>
          </a:p>
        </p:txBody>
      </p:sp>
    </p:spTree>
    <p:extLst>
      <p:ext uri="{BB962C8B-B14F-4D97-AF65-F5344CB8AC3E}">
        <p14:creationId xmlns:p14="http://schemas.microsoft.com/office/powerpoint/2010/main" val="89658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12192000" cy="126426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Una diversa prospettiva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5593741"/>
            <a:ext cx="12192000" cy="126426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Efficacia, efficienza, economicità, etica, taglio dei costi</a:t>
            </a:r>
          </a:p>
        </p:txBody>
      </p:sp>
    </p:spTree>
    <p:extLst>
      <p:ext uri="{BB962C8B-B14F-4D97-AF65-F5344CB8AC3E}">
        <p14:creationId xmlns:p14="http://schemas.microsoft.com/office/powerpoint/2010/main" val="111897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1"/>
          <p:cNvSpPr txBox="1">
            <a:spLocks/>
          </p:cNvSpPr>
          <p:nvPr/>
        </p:nvSpPr>
        <p:spPr>
          <a:xfrm>
            <a:off x="0" y="5418000"/>
            <a:ext cx="12192000" cy="1440000"/>
          </a:xfrm>
          <a:prstGeom prst="rect">
            <a:avLst/>
          </a:prstGeom>
          <a:solidFill>
            <a:srgbClr val="1C6493">
              <a:alpha val="80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6000">
                <a:solidFill>
                  <a:schemeClr val="bg1"/>
                </a:solidFill>
              </a:defRPr>
            </a:lvl1pPr>
          </a:lstStyle>
          <a:p>
            <a:r>
              <a:rPr lang="it-IT" sz="4500"/>
              <a:t>La PA che non c’è, ma che dovrebbe esserci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12192000" cy="1440000"/>
          </a:xfrm>
          <a:prstGeom prst="rect">
            <a:avLst/>
          </a:prstGeom>
          <a:solidFill>
            <a:srgbClr val="1C6493">
              <a:alpha val="80000"/>
            </a:srgb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it-IT" sz="45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 contesto peculiare</a:t>
            </a:r>
          </a:p>
        </p:txBody>
      </p:sp>
    </p:spTree>
    <p:extLst>
      <p:ext uri="{BB962C8B-B14F-4D97-AF65-F5344CB8AC3E}">
        <p14:creationId xmlns:p14="http://schemas.microsoft.com/office/powerpoint/2010/main" val="2430666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isultati immagini per productivit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12192000" cy="126426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 dirty="0">
                <a:latin typeface="+mn-lt"/>
                <a:ea typeface="+mn-ea"/>
                <a:cs typeface="+mn-cs"/>
              </a:rPr>
              <a:t>Una diversa prospettiva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5593741"/>
            <a:ext cx="12192000" cy="126426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>
                <a:latin typeface="+mn-lt"/>
                <a:ea typeface="+mn-ea"/>
                <a:cs typeface="+mn-cs"/>
              </a:rPr>
              <a:t>Aumento della produttività dell’Ente</a:t>
            </a:r>
          </a:p>
        </p:txBody>
      </p:sp>
    </p:spTree>
    <p:extLst>
      <p:ext uri="{BB962C8B-B14F-4D97-AF65-F5344CB8AC3E}">
        <p14:creationId xmlns:p14="http://schemas.microsoft.com/office/powerpoint/2010/main" val="2931965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Risultati immagini per digital efficienc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12192000" cy="1264260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Una diversa prospettiva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5593741"/>
            <a:ext cx="12192000" cy="1264260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Aumento dell’efficienza del sistema informatico</a:t>
            </a:r>
          </a:p>
        </p:txBody>
      </p:sp>
    </p:spTree>
    <p:extLst>
      <p:ext uri="{BB962C8B-B14F-4D97-AF65-F5344CB8AC3E}">
        <p14:creationId xmlns:p14="http://schemas.microsoft.com/office/powerpoint/2010/main" val="2528044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Risultati immagini per contrac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12192000" cy="126426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Una diversa prospettiva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5593741"/>
            <a:ext cx="12192000" cy="126426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Aumento della tranquillità contrattuale</a:t>
            </a:r>
          </a:p>
        </p:txBody>
      </p:sp>
    </p:spTree>
    <p:extLst>
      <p:ext uri="{BB962C8B-B14F-4D97-AF65-F5344CB8AC3E}">
        <p14:creationId xmlns:p14="http://schemas.microsoft.com/office/powerpoint/2010/main" val="3992834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isultati immagini per COMPETENZ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12192000" cy="126426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Una diversa prospettiva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5593741"/>
            <a:ext cx="12192000" cy="126426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Competenza individuata nel core business</a:t>
            </a:r>
          </a:p>
        </p:txBody>
      </p:sp>
    </p:spTree>
    <p:extLst>
      <p:ext uri="{BB962C8B-B14F-4D97-AF65-F5344CB8AC3E}">
        <p14:creationId xmlns:p14="http://schemas.microsoft.com/office/powerpoint/2010/main" val="1252642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isultati immagini per complai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35" y="1269000"/>
            <a:ext cx="722053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12192000" cy="126426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 dirty="0">
                <a:latin typeface="+mn-lt"/>
                <a:ea typeface="+mn-ea"/>
                <a:cs typeface="+mn-cs"/>
              </a:rPr>
              <a:t>Una diversa prospettiva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5593741"/>
            <a:ext cx="12192000" cy="126426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4500">
                <a:latin typeface="+mn-lt"/>
                <a:ea typeface="+mn-ea"/>
                <a:cs typeface="+mn-cs"/>
              </a:rPr>
              <a:t>Diminuzione delle lamentele</a:t>
            </a:r>
          </a:p>
        </p:txBody>
      </p:sp>
    </p:spTree>
    <p:extLst>
      <p:ext uri="{BB962C8B-B14F-4D97-AF65-F5344CB8AC3E}">
        <p14:creationId xmlns:p14="http://schemas.microsoft.com/office/powerpoint/2010/main" val="4026278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386732" y="632130"/>
            <a:ext cx="5805268" cy="126426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La mancanza di visione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C14DC8A-6BDA-4E62-915C-ADFEC2F7DBC8}"/>
              </a:ext>
            </a:extLst>
          </p:cNvPr>
          <p:cNvSpPr/>
          <p:nvPr/>
        </p:nvSpPr>
        <p:spPr>
          <a:xfrm>
            <a:off x="6907237" y="1896390"/>
            <a:ext cx="5104228" cy="370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Molte Pubbliche Amministrazioni sono convinte che implementare un proprio cloud privato sia la soluzione più efficiente.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F2FD5EC-9757-40E8-80C7-BEBFC32731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2" t="15730" r="40231"/>
          <a:stretch/>
        </p:blipFill>
        <p:spPr>
          <a:xfrm>
            <a:off x="0" y="0"/>
            <a:ext cx="6471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56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386732" y="632130"/>
            <a:ext cx="5805268" cy="126426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La mancanza di visione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C14DC8A-6BDA-4E62-915C-ADFEC2F7DBC8}"/>
              </a:ext>
            </a:extLst>
          </p:cNvPr>
          <p:cNvSpPr/>
          <p:nvPr/>
        </p:nvSpPr>
        <p:spPr>
          <a:xfrm>
            <a:off x="6907237" y="1896390"/>
            <a:ext cx="5104228" cy="370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Molte Pubbliche Amministrazioni sono convinte che implementare un proprio Data Lake locale sia la soluzione migliore.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1D9B906-504D-4889-B17F-557F64D0D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31" r="16692"/>
          <a:stretch/>
        </p:blipFill>
        <p:spPr>
          <a:xfrm>
            <a:off x="0" y="0"/>
            <a:ext cx="6288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73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2CEA35B7-292E-431D-A85D-1C8DB654F028}"/>
              </a:ext>
            </a:extLst>
          </p:cNvPr>
          <p:cNvSpPr txBox="1">
            <a:spLocks/>
          </p:cNvSpPr>
          <p:nvPr/>
        </p:nvSpPr>
        <p:spPr>
          <a:xfrm>
            <a:off x="6096001" y="0"/>
            <a:ext cx="5763064" cy="685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4472C4"/>
              </a:buClr>
              <a:buSzPct val="85000"/>
              <a:buFont typeface="Wingdings 2"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illusorio e grottesco pensare che le PPAA, centrali e locali, aderiscano in modo efficace e sostanziale al CAD, al codice degli appalti, alle norme sulla privacy (GDPR), sulla sicurezza, sull’anticorruzione e la trasparenza, ecc. ecc.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4472C4"/>
              </a:buClr>
              <a:buSzPct val="85000"/>
              <a:buFont typeface="Wingdings 2"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4472C4"/>
              </a:buClr>
              <a:buSzPct val="85000"/>
              <a:buFont typeface="Wingdings 2"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necessario dotare le PPAA di strumenti (infrastrutture, servizi, servizi in SaaS, sistemi informativi, contratti) che implementino tutto ciò by design (a partire dalle fasi di analisi e progettazione) e by default, ovvero come impostazione predefinita.</a:t>
            </a:r>
          </a:p>
        </p:txBody>
      </p:sp>
    </p:spTree>
    <p:extLst>
      <p:ext uri="{BB962C8B-B14F-4D97-AF65-F5344CB8AC3E}">
        <p14:creationId xmlns:p14="http://schemas.microsoft.com/office/powerpoint/2010/main" val="2707852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096000" y="632130"/>
            <a:ext cx="6096000" cy="126426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Possibilità a senso unico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C14DC8A-6BDA-4E62-915C-ADFEC2F7DBC8}"/>
              </a:ext>
            </a:extLst>
          </p:cNvPr>
          <p:cNvSpPr/>
          <p:nvPr/>
        </p:nvSpPr>
        <p:spPr>
          <a:xfrm>
            <a:off x="6591886" y="1896390"/>
            <a:ext cx="5104228" cy="370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IDEA@PA è attualmente l’unica modalità per cercare di adempiere, in maniera sostanziale anziché formale, al CAD ed alle altre norme già citate.</a:t>
            </a:r>
          </a:p>
        </p:txBody>
      </p:sp>
      <p:pic>
        <p:nvPicPr>
          <p:cNvPr id="5" name="Picture 7" descr="Risultati immagini per one way street">
            <a:extLst>
              <a:ext uri="{FF2B5EF4-FFF2-40B4-BE49-F238E27FC236}">
                <a16:creationId xmlns:a16="http://schemas.microsoft.com/office/drawing/2014/main" id="{54381A90-5C4B-4765-9338-69A473EBD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" r="50000" b="13621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948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302324" y="1040093"/>
            <a:ext cx="5805268" cy="126426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Ruolo delle in-house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nella PA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C14DC8A-6BDA-4E62-915C-ADFEC2F7DBC8}"/>
              </a:ext>
            </a:extLst>
          </p:cNvPr>
          <p:cNvSpPr/>
          <p:nvPr/>
        </p:nvSpPr>
        <p:spPr>
          <a:xfrm>
            <a:off x="6482859" y="2304353"/>
            <a:ext cx="5444198" cy="370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Amministrazioni che funzionano in maniera più efficace sono quelle che si sono dotate di una in-house (o similare) efficiente, che svolge per loro una serie di attività.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706A6C-8176-44F3-9277-1D64AD7AA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619" r="13307"/>
          <a:stretch/>
        </p:blipFill>
        <p:spPr>
          <a:xfrm>
            <a:off x="0" y="0"/>
            <a:ext cx="6206197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53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0642D06-9652-437F-AEEE-3F10917AF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0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C14DC8A-6BDA-4E62-915C-ADFEC2F7DBC8}"/>
              </a:ext>
            </a:extLst>
          </p:cNvPr>
          <p:cNvSpPr/>
          <p:nvPr/>
        </p:nvSpPr>
        <p:spPr>
          <a:xfrm>
            <a:off x="6625882" y="1577724"/>
            <a:ext cx="5146429" cy="370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ruolo delle in-house è, ad oggi, fondamentale per creare le corrette economie di scala, per fare i giusti investimenti e assumere le corrette competenze.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706A6C-8176-44F3-9277-1D64AD7AA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619" r="13307"/>
          <a:stretch/>
        </p:blipFill>
        <p:spPr>
          <a:xfrm>
            <a:off x="0" y="0"/>
            <a:ext cx="6206197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21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C14DC8A-6BDA-4E62-915C-ADFEC2F7DBC8}"/>
              </a:ext>
            </a:extLst>
          </p:cNvPr>
          <p:cNvSpPr/>
          <p:nvPr/>
        </p:nvSpPr>
        <p:spPr>
          <a:xfrm>
            <a:off x="6738425" y="1577724"/>
            <a:ext cx="4949480" cy="370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 esiste più l’autoconsistenza in ambito digitale. Le stesse in-house e le più grandi aziende dell’ambito IT ricercano continuamente competenze specialistiche all’esterno.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706A6C-8176-44F3-9277-1D64AD7AA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619" r="13307"/>
          <a:stretch/>
        </p:blipFill>
        <p:spPr>
          <a:xfrm>
            <a:off x="0" y="0"/>
            <a:ext cx="6206197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74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B764FAF0-CEDA-46F9-8A54-BAF152CEA8A0}"/>
              </a:ext>
            </a:extLst>
          </p:cNvPr>
          <p:cNvSpPr txBox="1">
            <a:spLocks/>
          </p:cNvSpPr>
          <p:nvPr/>
        </p:nvSpPr>
        <p:spPr>
          <a:xfrm>
            <a:off x="1440610" y="4876166"/>
            <a:ext cx="9376915" cy="176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it-IT" sz="25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 ringraziamo per l’attenzione prestata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10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charset="0"/>
              <a:ea typeface="+mj-ea"/>
              <a:cs typeface="Arial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luca.attias@corteconti.it</a:t>
            </a:r>
            <a:endParaRPr kumimoji="0" lang="it-IT" sz="40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026" name="Picture 2" descr="Uer Academy - Per lo sviluppo delle professionalità">
            <a:extLst>
              <a:ext uri="{FF2B5EF4-FFF2-40B4-BE49-F238E27FC236}">
                <a16:creationId xmlns:a16="http://schemas.microsoft.com/office/drawing/2014/main" id="{FD5ED4A9-BDDB-41F2-8E47-0043F112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49552"/>
            <a:ext cx="1108512" cy="11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24" y="109998"/>
            <a:ext cx="2592288" cy="1076718"/>
          </a:xfrm>
          <a:prstGeom prst="rect">
            <a:avLst/>
          </a:prstGeom>
        </p:spPr>
      </p:pic>
      <p:pic>
        <p:nvPicPr>
          <p:cNvPr id="2050" name="Picture 2" descr="(Olivier Le Moal - stock.adobe.com)">
            <a:extLst>
              <a:ext uri="{FF2B5EF4-FFF2-40B4-BE49-F238E27FC236}">
                <a16:creationId xmlns:a16="http://schemas.microsoft.com/office/drawing/2014/main" id="{0F150F00-2861-C5D7-BB86-8EDF5D21B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4" y="1338580"/>
            <a:ext cx="8957946" cy="33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39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CB2D7F6-0606-4070-B5CC-ED427A33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50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9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C8A6438-E53D-4EC8-9736-F0CB9CA483A0}"/>
              </a:ext>
            </a:extLst>
          </p:cNvPr>
          <p:cNvSpPr/>
          <p:nvPr/>
        </p:nvSpPr>
        <p:spPr>
          <a:xfrm>
            <a:off x="6096000" y="0"/>
            <a:ext cx="573405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3200" dirty="0">
                <a:solidFill>
                  <a:schemeClr val="bg1"/>
                </a:solidFill>
              </a:rPr>
              <a:t>Premessa</a:t>
            </a:r>
          </a:p>
          <a:p>
            <a:pPr algn="just"/>
            <a:endParaRPr lang="it-IT" sz="3200" dirty="0">
              <a:solidFill>
                <a:schemeClr val="bg1"/>
              </a:solidFill>
            </a:endParaRPr>
          </a:p>
          <a:p>
            <a:pPr algn="just"/>
            <a:r>
              <a:rPr lang="it-IT" sz="3200" dirty="0">
                <a:solidFill>
                  <a:schemeClr val="bg1"/>
                </a:solidFill>
              </a:rPr>
              <a:t>È un framework un po’ datato, ma che mantiene inalterato il suo elevato valore. IDEA@PA ha rappresentato un modello di riferimento ed un passaggio culturale molto importante.</a:t>
            </a:r>
          </a:p>
          <a:p>
            <a:pPr algn="just"/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0F8945-B75A-4661-AC8F-D04F36694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960875"/>
            <a:ext cx="5220000" cy="293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755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75873F5A-7B0F-40C9-B939-82065F3F4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01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isultati immagini per Agen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73" r="7467" b="1097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4037428" y="2025748"/>
            <a:ext cx="4684542" cy="4832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fontAlgn="ctr"/>
            <a:r>
              <a:rPr lang="it-IT" sz="4000" dirty="0">
                <a:solidFill>
                  <a:schemeClr val="tx1"/>
                </a:solidFill>
              </a:rPr>
              <a:t>Punti di forza:</a:t>
            </a:r>
          </a:p>
          <a:p>
            <a:pPr marL="342900" fontAlgn="ctr"/>
            <a:endParaRPr lang="it-IT" sz="2000" dirty="0">
              <a:solidFill>
                <a:schemeClr val="tx1"/>
              </a:solidFill>
            </a:endParaRPr>
          </a:p>
          <a:p>
            <a:pPr marL="914400" indent="-571500" fontAlgn="ctr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</a:rPr>
              <a:t>Aggregazione;</a:t>
            </a:r>
          </a:p>
          <a:p>
            <a:pPr marL="914400" indent="-571500" fontAlgn="ctr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</a:rPr>
              <a:t>Condivisione;</a:t>
            </a:r>
          </a:p>
          <a:p>
            <a:pPr marL="914400" indent="-571500" fontAlgn="ctr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</a:rPr>
              <a:t>Collaborazione;</a:t>
            </a:r>
          </a:p>
          <a:p>
            <a:pPr marL="914400" indent="-571500" fontAlgn="ctr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</a:rPr>
              <a:t>Procurement.</a:t>
            </a:r>
          </a:p>
        </p:txBody>
      </p:sp>
    </p:spTree>
    <p:extLst>
      <p:ext uri="{BB962C8B-B14F-4D97-AF65-F5344CB8AC3E}">
        <p14:creationId xmlns:p14="http://schemas.microsoft.com/office/powerpoint/2010/main" val="3197190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6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8" b="7673"/>
          <a:stretch/>
        </p:blipFill>
        <p:spPr bwMode="auto">
          <a:xfrm>
            <a:off x="336000" y="189000"/>
            <a:ext cx="11520000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2796870"/>
            <a:ext cx="12192000" cy="1264260"/>
          </a:xfrm>
          <a:prstGeom prst="rect">
            <a:avLst/>
          </a:prstGeom>
          <a:solidFill>
            <a:srgbClr val="A86B72">
              <a:alpha val="60000"/>
            </a:srgbClr>
          </a:solidFill>
          <a:ln>
            <a:noFill/>
          </a:ln>
          <a:extLst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6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Aggregazione</a:t>
            </a:r>
          </a:p>
        </p:txBody>
      </p:sp>
    </p:spTree>
    <p:extLst>
      <p:ext uri="{BB962C8B-B14F-4D97-AF65-F5344CB8AC3E}">
        <p14:creationId xmlns:p14="http://schemas.microsoft.com/office/powerpoint/2010/main" val="38043819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24A0F2C01C5E4487FC909CD4995303" ma:contentTypeVersion="16" ma:contentTypeDescription="Creare un nuovo documento." ma:contentTypeScope="" ma:versionID="10b897b79a74939f744945b945e7f91b">
  <xsd:schema xmlns:xsd="http://www.w3.org/2001/XMLSchema" xmlns:xs="http://www.w3.org/2001/XMLSchema" xmlns:p="http://schemas.microsoft.com/office/2006/metadata/properties" xmlns:ns2="1242d8d3-b7ff-4c74-b52f-056531249604" xmlns:ns3="e1218334-4fa5-451c-90ec-d03fb15b8e36" targetNamespace="http://schemas.microsoft.com/office/2006/metadata/properties" ma:root="true" ma:fieldsID="78d4527b4677ccb35a10f234f534c935" ns2:_="" ns3:_="">
    <xsd:import namespace="1242d8d3-b7ff-4c74-b52f-056531249604"/>
    <xsd:import namespace="e1218334-4fa5-451c-90ec-d03fb15b8e3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2d8d3-b7ff-4c74-b52f-05653124960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af50fd-4a28-4fa9-815e-492715992ada}" ma:internalName="TaxCatchAll" ma:showField="CatchAllData" ma:web="1242d8d3-b7ff-4c74-b52f-0565312496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18334-4fa5-451c-90ec-d03fb15b8e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7f0b763b-3841-4703-9ca2-20a0ff4b06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FB65F9-9372-4D03-B7DC-AC682E1DDF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45212F-BE05-4587-98ED-7F28FB94B5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42d8d3-b7ff-4c74-b52f-056531249604"/>
    <ds:schemaRef ds:uri="e1218334-4fa5-451c-90ec-d03fb15b8e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10606</TotalTime>
  <Words>885</Words>
  <Application>Microsoft Office PowerPoint</Application>
  <PresentationFormat>Widescreen</PresentationFormat>
  <Paragraphs>132</Paragraphs>
  <Slides>42</Slides>
  <Notes>32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42</vt:i4>
      </vt:variant>
    </vt:vector>
  </HeadingPairs>
  <TitlesOfParts>
    <vt:vector size="51" baseType="lpstr">
      <vt:lpstr>Arial</vt:lpstr>
      <vt:lpstr>Calibri</vt:lpstr>
      <vt:lpstr>Calibri Light</vt:lpstr>
      <vt:lpstr>Franklin Gothic Medium</vt:lpstr>
      <vt:lpstr>Wingdings</vt:lpstr>
      <vt:lpstr>Wingdings 2</vt:lpstr>
      <vt:lpstr>Tema di Office</vt:lpstr>
      <vt:lpstr>1_Tema di Office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CORTE DEI CONTI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CDZPM Ruggiero Alessandro</dc:creator>
  <cp:lastModifiedBy>Cristofari Fabio</cp:lastModifiedBy>
  <cp:revision>1114</cp:revision>
  <cp:lastPrinted>2017-03-03T11:38:54Z</cp:lastPrinted>
  <dcterms:created xsi:type="dcterms:W3CDTF">2017-02-11T09:16:56Z</dcterms:created>
  <dcterms:modified xsi:type="dcterms:W3CDTF">2024-04-24T10:21:57Z</dcterms:modified>
</cp:coreProperties>
</file>